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261" r:id="rId5"/>
    <p:sldId id="333" r:id="rId6"/>
    <p:sldId id="436" r:id="rId7"/>
    <p:sldId id="418" r:id="rId8"/>
    <p:sldId id="415" r:id="rId9"/>
    <p:sldId id="442" r:id="rId10"/>
    <p:sldId id="443" r:id="rId11"/>
    <p:sldId id="375" r:id="rId12"/>
    <p:sldId id="444" r:id="rId13"/>
    <p:sldId id="348" r:id="rId14"/>
    <p:sldId id="434" r:id="rId15"/>
    <p:sldId id="359" r:id="rId16"/>
    <p:sldId id="419" r:id="rId17"/>
    <p:sldId id="431" r:id="rId18"/>
    <p:sldId id="430" r:id="rId19"/>
    <p:sldId id="438" r:id="rId20"/>
    <p:sldId id="425" r:id="rId21"/>
    <p:sldId id="380" r:id="rId22"/>
    <p:sldId id="398" r:id="rId23"/>
    <p:sldId id="391" r:id="rId24"/>
    <p:sldId id="426" r:id="rId25"/>
    <p:sldId id="427" r:id="rId26"/>
    <p:sldId id="428" r:id="rId27"/>
    <p:sldId id="429" r:id="rId28"/>
    <p:sldId id="400" r:id="rId29"/>
    <p:sldId id="397" r:id="rId30"/>
    <p:sldId id="445" r:id="rId31"/>
    <p:sldId id="437" r:id="rId32"/>
    <p:sldId id="338" r:id="rId33"/>
    <p:sldId id="342" r:id="rId34"/>
    <p:sldId id="343" r:id="rId35"/>
    <p:sldId id="339" r:id="rId36"/>
    <p:sldId id="336" r:id="rId37"/>
    <p:sldId id="439" r:id="rId38"/>
    <p:sldId id="446" r:id="rId39"/>
    <p:sldId id="449" r:id="rId40"/>
    <p:sldId id="448" r:id="rId41"/>
    <p:sldId id="447" r:id="rId42"/>
    <p:sldId id="290" r:id="rId43"/>
    <p:sldId id="440" r:id="rId44"/>
    <p:sldId id="44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Kasmire" initials="JK" lastIdx="1" clrIdx="0">
    <p:extLst>
      <p:ext uri="{19B8F6BF-5375-455C-9EA6-DF929625EA0E}">
        <p15:presenceInfo xmlns:p15="http://schemas.microsoft.com/office/powerpoint/2012/main" userId="S::julia.kasmire@manchester.ac.uk::d623be19-69c6-4d1b-89e7-ecc750d13e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C1598-A87F-4C6F-BACC-5917ECBA2918}" v="34" dt="2024-03-22T13:48:46.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69878" autoAdjust="0"/>
  </p:normalViewPr>
  <p:slideViewPr>
    <p:cSldViewPr snapToGrid="0" snapToObjects="1">
      <p:cViewPr varScale="1">
        <p:scale>
          <a:sx n="92" d="100"/>
          <a:sy n="92" d="100"/>
        </p:scale>
        <p:origin x="1638" y="6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ols Kasmire" userId="d623be19-69c6-4d1b-89e7-ecc750d13e6c" providerId="ADAL" clId="{925C1598-A87F-4C6F-BACC-5917ECBA2918}"/>
    <pc:docChg chg="custSel addSld delSld modSld sldOrd">
      <pc:chgData name="Jools Kasmire" userId="d623be19-69c6-4d1b-89e7-ecc750d13e6c" providerId="ADAL" clId="{925C1598-A87F-4C6F-BACC-5917ECBA2918}" dt="2024-03-22T13:50:45.069" v="5938" actId="13244"/>
      <pc:docMkLst>
        <pc:docMk/>
      </pc:docMkLst>
      <pc:sldChg chg="modSp mod">
        <pc:chgData name="Jools Kasmire" userId="d623be19-69c6-4d1b-89e7-ecc750d13e6c" providerId="ADAL" clId="{925C1598-A87F-4C6F-BACC-5917ECBA2918}" dt="2024-03-06T15:36:07.461" v="42" actId="20577"/>
        <pc:sldMkLst>
          <pc:docMk/>
          <pc:sldMk cId="3841458078" sldId="261"/>
        </pc:sldMkLst>
        <pc:spChg chg="mod">
          <ac:chgData name="Jools Kasmire" userId="d623be19-69c6-4d1b-89e7-ecc750d13e6c" providerId="ADAL" clId="{925C1598-A87F-4C6F-BACC-5917ECBA2918}" dt="2024-03-06T15:36:07.461" v="42" actId="20577"/>
          <ac:spMkLst>
            <pc:docMk/>
            <pc:sldMk cId="3841458078" sldId="261"/>
            <ac:spMk id="4" creationId="{761B70D4-7556-534B-BB93-5540A3673493}"/>
          </ac:spMkLst>
        </pc:spChg>
      </pc:sldChg>
      <pc:sldChg chg="del">
        <pc:chgData name="Jools Kasmire" userId="d623be19-69c6-4d1b-89e7-ecc750d13e6c" providerId="ADAL" clId="{925C1598-A87F-4C6F-BACC-5917ECBA2918}" dt="2024-03-06T16:06:07.769" v="235" actId="47"/>
        <pc:sldMkLst>
          <pc:docMk/>
          <pc:sldMk cId="4054714591" sldId="278"/>
        </pc:sldMkLst>
      </pc:sldChg>
      <pc:sldChg chg="modSp mod ord">
        <pc:chgData name="Jools Kasmire" userId="d623be19-69c6-4d1b-89e7-ecc750d13e6c" providerId="ADAL" clId="{925C1598-A87F-4C6F-BACC-5917ECBA2918}" dt="2024-03-11T14:36:02.979" v="2785" actId="20577"/>
        <pc:sldMkLst>
          <pc:docMk/>
          <pc:sldMk cId="1938689214" sldId="290"/>
        </pc:sldMkLst>
        <pc:spChg chg="mod">
          <ac:chgData name="Jools Kasmire" userId="d623be19-69c6-4d1b-89e7-ecc750d13e6c" providerId="ADAL" clId="{925C1598-A87F-4C6F-BACC-5917ECBA2918}" dt="2024-03-11T14:36:02.979" v="2785" actId="20577"/>
          <ac:spMkLst>
            <pc:docMk/>
            <pc:sldMk cId="1938689214" sldId="290"/>
            <ac:spMk id="9" creationId="{75A5B038-249C-4317-A39E-2F7E3A765307}"/>
          </ac:spMkLst>
        </pc:spChg>
      </pc:sldChg>
      <pc:sldChg chg="modSp mod">
        <pc:chgData name="Jools Kasmire" userId="d623be19-69c6-4d1b-89e7-ecc750d13e6c" providerId="ADAL" clId="{925C1598-A87F-4C6F-BACC-5917ECBA2918}" dt="2024-03-06T16:03:07.106" v="209"/>
        <pc:sldMkLst>
          <pc:docMk/>
          <pc:sldMk cId="97572294" sldId="333"/>
        </pc:sldMkLst>
        <pc:spChg chg="mod">
          <ac:chgData name="Jools Kasmire" userId="d623be19-69c6-4d1b-89e7-ecc750d13e6c" providerId="ADAL" clId="{925C1598-A87F-4C6F-BACC-5917ECBA2918}" dt="2024-03-06T16:03:07.106" v="209"/>
          <ac:spMkLst>
            <pc:docMk/>
            <pc:sldMk cId="97572294" sldId="333"/>
            <ac:spMk id="3" creationId="{00000000-0000-0000-0000-000000000000}"/>
          </ac:spMkLst>
        </pc:spChg>
      </pc:sldChg>
      <pc:sldChg chg="del">
        <pc:chgData name="Jools Kasmire" userId="d623be19-69c6-4d1b-89e7-ecc750d13e6c" providerId="ADAL" clId="{925C1598-A87F-4C6F-BACC-5917ECBA2918}" dt="2024-03-06T15:40:56.856" v="189" actId="2696"/>
        <pc:sldMkLst>
          <pc:docMk/>
          <pc:sldMk cId="3354305642" sldId="335"/>
        </pc:sldMkLst>
      </pc:sldChg>
      <pc:sldChg chg="addSp delSp modSp mod ord">
        <pc:chgData name="Jools Kasmire" userId="d623be19-69c6-4d1b-89e7-ecc750d13e6c" providerId="ADAL" clId="{925C1598-A87F-4C6F-BACC-5917ECBA2918}" dt="2024-03-22T13:50:14.110" v="5932" actId="962"/>
        <pc:sldMkLst>
          <pc:docMk/>
          <pc:sldMk cId="454396852" sldId="336"/>
        </pc:sldMkLst>
        <pc:picChg chg="add mod modCrop">
          <ac:chgData name="Jools Kasmire" userId="d623be19-69c6-4d1b-89e7-ecc750d13e6c" providerId="ADAL" clId="{925C1598-A87F-4C6F-BACC-5917ECBA2918}" dt="2024-03-22T13:50:14.110" v="5932" actId="962"/>
          <ac:picMkLst>
            <pc:docMk/>
            <pc:sldMk cId="454396852" sldId="336"/>
            <ac:picMk id="5" creationId="{8CA313F7-056A-683C-2D79-546237A5E3EE}"/>
          </ac:picMkLst>
        </pc:picChg>
        <pc:picChg chg="del">
          <ac:chgData name="Jools Kasmire" userId="d623be19-69c6-4d1b-89e7-ecc750d13e6c" providerId="ADAL" clId="{925C1598-A87F-4C6F-BACC-5917ECBA2918}" dt="2024-03-22T13:48:38.756" v="5382" actId="478"/>
          <ac:picMkLst>
            <pc:docMk/>
            <pc:sldMk cId="454396852" sldId="336"/>
            <ac:picMk id="8" creationId="{6E395E37-2AD8-C73A-6809-0E9BF52C2C7A}"/>
          </ac:picMkLst>
        </pc:picChg>
        <pc:picChg chg="del">
          <ac:chgData name="Jools Kasmire" userId="d623be19-69c6-4d1b-89e7-ecc750d13e6c" providerId="ADAL" clId="{925C1598-A87F-4C6F-BACC-5917ECBA2918}" dt="2024-03-22T13:48:40.488" v="5383" actId="478"/>
          <ac:picMkLst>
            <pc:docMk/>
            <pc:sldMk cId="454396852" sldId="336"/>
            <ac:picMk id="9" creationId="{8C498591-8936-CD3C-78BC-8C8E2A5259D0}"/>
          </ac:picMkLst>
        </pc:picChg>
      </pc:sldChg>
      <pc:sldChg chg="ord">
        <pc:chgData name="Jools Kasmire" userId="d623be19-69c6-4d1b-89e7-ecc750d13e6c" providerId="ADAL" clId="{925C1598-A87F-4C6F-BACC-5917ECBA2918}" dt="2024-03-06T16:07:03.111" v="240"/>
        <pc:sldMkLst>
          <pc:docMk/>
          <pc:sldMk cId="4051259386" sldId="338"/>
        </pc:sldMkLst>
      </pc:sldChg>
      <pc:sldChg chg="addSp delSp modSp mod ord">
        <pc:chgData name="Jools Kasmire" userId="d623be19-69c6-4d1b-89e7-ecc750d13e6c" providerId="ADAL" clId="{925C1598-A87F-4C6F-BACC-5917ECBA2918}" dt="2024-03-22T13:48:34.412" v="5381" actId="962"/>
        <pc:sldMkLst>
          <pc:docMk/>
          <pc:sldMk cId="4034241987" sldId="339"/>
        </pc:sldMkLst>
        <pc:picChg chg="add mod modCrop">
          <ac:chgData name="Jools Kasmire" userId="d623be19-69c6-4d1b-89e7-ecc750d13e6c" providerId="ADAL" clId="{925C1598-A87F-4C6F-BACC-5917ECBA2918}" dt="2024-03-22T13:48:34.412" v="5381" actId="962"/>
          <ac:picMkLst>
            <pc:docMk/>
            <pc:sldMk cId="4034241987" sldId="339"/>
            <ac:picMk id="5" creationId="{8A580BE2-868A-4709-AB0A-5EF6BC9BF382}"/>
          </ac:picMkLst>
        </pc:picChg>
        <pc:picChg chg="del">
          <ac:chgData name="Jools Kasmire" userId="d623be19-69c6-4d1b-89e7-ecc750d13e6c" providerId="ADAL" clId="{925C1598-A87F-4C6F-BACC-5917ECBA2918}" dt="2024-03-22T13:46:35.569" v="4795" actId="478"/>
          <ac:picMkLst>
            <pc:docMk/>
            <pc:sldMk cId="4034241987" sldId="339"/>
            <ac:picMk id="6" creationId="{C2CAB489-6BAA-DEA0-C728-5FBA319B43E0}"/>
          </ac:picMkLst>
        </pc:picChg>
        <pc:picChg chg="del">
          <ac:chgData name="Jools Kasmire" userId="d623be19-69c6-4d1b-89e7-ecc750d13e6c" providerId="ADAL" clId="{925C1598-A87F-4C6F-BACC-5917ECBA2918}" dt="2024-03-22T13:46:37.349" v="4796" actId="478"/>
          <ac:picMkLst>
            <pc:docMk/>
            <pc:sldMk cId="4034241987" sldId="339"/>
            <ac:picMk id="7" creationId="{D3CFC8A9-6076-BD2D-840D-C9DF42A66B06}"/>
          </ac:picMkLst>
        </pc:picChg>
      </pc:sldChg>
      <pc:sldChg chg="ord">
        <pc:chgData name="Jools Kasmire" userId="d623be19-69c6-4d1b-89e7-ecc750d13e6c" providerId="ADAL" clId="{925C1598-A87F-4C6F-BACC-5917ECBA2918}" dt="2024-03-06T16:07:03.111" v="240"/>
        <pc:sldMkLst>
          <pc:docMk/>
          <pc:sldMk cId="974924266" sldId="342"/>
        </pc:sldMkLst>
      </pc:sldChg>
      <pc:sldChg chg="ord">
        <pc:chgData name="Jools Kasmire" userId="d623be19-69c6-4d1b-89e7-ecc750d13e6c" providerId="ADAL" clId="{925C1598-A87F-4C6F-BACC-5917ECBA2918}" dt="2024-03-06T16:07:03.111" v="240"/>
        <pc:sldMkLst>
          <pc:docMk/>
          <pc:sldMk cId="573190383" sldId="343"/>
        </pc:sldMkLst>
      </pc:sldChg>
      <pc:sldChg chg="del">
        <pc:chgData name="Jools Kasmire" userId="d623be19-69c6-4d1b-89e7-ecc750d13e6c" providerId="ADAL" clId="{925C1598-A87F-4C6F-BACC-5917ECBA2918}" dt="2024-03-06T16:03:25.966" v="213" actId="47"/>
        <pc:sldMkLst>
          <pc:docMk/>
          <pc:sldMk cId="2688461588" sldId="346"/>
        </pc:sldMkLst>
      </pc:sldChg>
      <pc:sldChg chg="del">
        <pc:chgData name="Jools Kasmire" userId="d623be19-69c6-4d1b-89e7-ecc750d13e6c" providerId="ADAL" clId="{925C1598-A87F-4C6F-BACC-5917ECBA2918}" dt="2024-03-06T16:03:28.936" v="214" actId="47"/>
        <pc:sldMkLst>
          <pc:docMk/>
          <pc:sldMk cId="2209955791" sldId="347"/>
        </pc:sldMkLst>
      </pc:sldChg>
      <pc:sldChg chg="del">
        <pc:chgData name="Jools Kasmire" userId="d623be19-69c6-4d1b-89e7-ecc750d13e6c" providerId="ADAL" clId="{925C1598-A87F-4C6F-BACC-5917ECBA2918}" dt="2024-03-06T16:06:17.336" v="236" actId="47"/>
        <pc:sldMkLst>
          <pc:docMk/>
          <pc:sldMk cId="1178451803" sldId="351"/>
        </pc:sldMkLst>
      </pc:sldChg>
      <pc:sldChg chg="del">
        <pc:chgData name="Jools Kasmire" userId="d623be19-69c6-4d1b-89e7-ecc750d13e6c" providerId="ADAL" clId="{925C1598-A87F-4C6F-BACC-5917ECBA2918}" dt="2024-03-06T16:04:17.520" v="218" actId="47"/>
        <pc:sldMkLst>
          <pc:docMk/>
          <pc:sldMk cId="2407786041" sldId="355"/>
        </pc:sldMkLst>
      </pc:sldChg>
      <pc:sldChg chg="del">
        <pc:chgData name="Jools Kasmire" userId="d623be19-69c6-4d1b-89e7-ecc750d13e6c" providerId="ADAL" clId="{925C1598-A87F-4C6F-BACC-5917ECBA2918}" dt="2024-03-06T16:23:08.858" v="244" actId="47"/>
        <pc:sldMkLst>
          <pc:docMk/>
          <pc:sldMk cId="2076294997" sldId="356"/>
        </pc:sldMkLst>
      </pc:sldChg>
      <pc:sldChg chg="del">
        <pc:chgData name="Jools Kasmire" userId="d623be19-69c6-4d1b-89e7-ecc750d13e6c" providerId="ADAL" clId="{925C1598-A87F-4C6F-BACC-5917ECBA2918}" dt="2024-03-06T16:23:13.448" v="246" actId="47"/>
        <pc:sldMkLst>
          <pc:docMk/>
          <pc:sldMk cId="1641387165" sldId="367"/>
        </pc:sldMkLst>
      </pc:sldChg>
      <pc:sldChg chg="del">
        <pc:chgData name="Jools Kasmire" userId="d623be19-69c6-4d1b-89e7-ecc750d13e6c" providerId="ADAL" clId="{925C1598-A87F-4C6F-BACC-5917ECBA2918}" dt="2024-03-06T16:22:09.927" v="243" actId="2696"/>
        <pc:sldMkLst>
          <pc:docMk/>
          <pc:sldMk cId="4276252237" sldId="368"/>
        </pc:sldMkLst>
      </pc:sldChg>
      <pc:sldChg chg="del">
        <pc:chgData name="Jools Kasmire" userId="d623be19-69c6-4d1b-89e7-ecc750d13e6c" providerId="ADAL" clId="{925C1598-A87F-4C6F-BACC-5917ECBA2918}" dt="2024-03-06T16:04:24.708" v="221" actId="47"/>
        <pc:sldMkLst>
          <pc:docMk/>
          <pc:sldMk cId="2634016102" sldId="371"/>
        </pc:sldMkLst>
      </pc:sldChg>
      <pc:sldChg chg="del">
        <pc:chgData name="Jools Kasmire" userId="d623be19-69c6-4d1b-89e7-ecc750d13e6c" providerId="ADAL" clId="{925C1598-A87F-4C6F-BACC-5917ECBA2918}" dt="2024-03-06T16:04:27.004" v="223" actId="47"/>
        <pc:sldMkLst>
          <pc:docMk/>
          <pc:sldMk cId="1310747374" sldId="372"/>
        </pc:sldMkLst>
      </pc:sldChg>
      <pc:sldChg chg="del">
        <pc:chgData name="Jools Kasmire" userId="d623be19-69c6-4d1b-89e7-ecc750d13e6c" providerId="ADAL" clId="{925C1598-A87F-4C6F-BACC-5917ECBA2918}" dt="2024-03-06T16:04:25.914" v="222" actId="47"/>
        <pc:sldMkLst>
          <pc:docMk/>
          <pc:sldMk cId="3864214601" sldId="373"/>
        </pc:sldMkLst>
      </pc:sldChg>
      <pc:sldChg chg="modSp add del mod">
        <pc:chgData name="Jools Kasmire" userId="d623be19-69c6-4d1b-89e7-ecc750d13e6c" providerId="ADAL" clId="{925C1598-A87F-4C6F-BACC-5917ECBA2918}" dt="2024-03-11T13:23:53.064" v="1637" actId="47"/>
        <pc:sldMkLst>
          <pc:docMk/>
          <pc:sldMk cId="3655481415" sldId="374"/>
        </pc:sldMkLst>
        <pc:spChg chg="mod">
          <ac:chgData name="Jools Kasmire" userId="d623be19-69c6-4d1b-89e7-ecc750d13e6c" providerId="ADAL" clId="{925C1598-A87F-4C6F-BACC-5917ECBA2918}" dt="2024-03-11T13:14:29.549" v="349" actId="20577"/>
          <ac:spMkLst>
            <pc:docMk/>
            <pc:sldMk cId="3655481415" sldId="374"/>
            <ac:spMk id="2" creationId="{00000000-0000-0000-0000-000000000000}"/>
          </ac:spMkLst>
        </pc:spChg>
        <pc:spChg chg="mod">
          <ac:chgData name="Jools Kasmire" userId="d623be19-69c6-4d1b-89e7-ecc750d13e6c" providerId="ADAL" clId="{925C1598-A87F-4C6F-BACC-5917ECBA2918}" dt="2024-03-11T13:14:39.350" v="352" actId="6549"/>
          <ac:spMkLst>
            <pc:docMk/>
            <pc:sldMk cId="3655481415" sldId="374"/>
            <ac:spMk id="3" creationId="{00000000-0000-0000-0000-000000000000}"/>
          </ac:spMkLst>
        </pc:spChg>
      </pc:sldChg>
      <pc:sldChg chg="ord">
        <pc:chgData name="Jools Kasmire" userId="d623be19-69c6-4d1b-89e7-ecc750d13e6c" providerId="ADAL" clId="{925C1598-A87F-4C6F-BACC-5917ECBA2918}" dt="2024-03-11T13:26:56.566" v="2002"/>
        <pc:sldMkLst>
          <pc:docMk/>
          <pc:sldMk cId="2294647918" sldId="375"/>
        </pc:sldMkLst>
      </pc:sldChg>
      <pc:sldChg chg="del">
        <pc:chgData name="Jools Kasmire" userId="d623be19-69c6-4d1b-89e7-ecc750d13e6c" providerId="ADAL" clId="{925C1598-A87F-4C6F-BACC-5917ECBA2918}" dt="2024-03-06T16:04:40.582" v="228" actId="47"/>
        <pc:sldMkLst>
          <pc:docMk/>
          <pc:sldMk cId="2383824421" sldId="376"/>
        </pc:sldMkLst>
      </pc:sldChg>
      <pc:sldChg chg="del">
        <pc:chgData name="Jools Kasmire" userId="d623be19-69c6-4d1b-89e7-ecc750d13e6c" providerId="ADAL" clId="{925C1598-A87F-4C6F-BACC-5917ECBA2918}" dt="2024-03-06T16:23:25.771" v="247" actId="2696"/>
        <pc:sldMkLst>
          <pc:docMk/>
          <pc:sldMk cId="1019702549" sldId="377"/>
        </pc:sldMkLst>
      </pc:sldChg>
      <pc:sldChg chg="del">
        <pc:chgData name="Jools Kasmire" userId="d623be19-69c6-4d1b-89e7-ecc750d13e6c" providerId="ADAL" clId="{925C1598-A87F-4C6F-BACC-5917ECBA2918}" dt="2024-03-06T16:23:44.663" v="248" actId="2696"/>
        <pc:sldMkLst>
          <pc:docMk/>
          <pc:sldMk cId="4192669868" sldId="378"/>
        </pc:sldMkLst>
      </pc:sldChg>
      <pc:sldChg chg="del">
        <pc:chgData name="Jools Kasmire" userId="d623be19-69c6-4d1b-89e7-ecc750d13e6c" providerId="ADAL" clId="{925C1598-A87F-4C6F-BACC-5917ECBA2918}" dt="2024-03-06T16:23:52.704" v="249" actId="2696"/>
        <pc:sldMkLst>
          <pc:docMk/>
          <pc:sldMk cId="981554145" sldId="379"/>
        </pc:sldMkLst>
      </pc:sldChg>
      <pc:sldChg chg="modSp mod ord">
        <pc:chgData name="Jools Kasmire" userId="d623be19-69c6-4d1b-89e7-ecc750d13e6c" providerId="ADAL" clId="{925C1598-A87F-4C6F-BACC-5917ECBA2918}" dt="2024-03-22T13:50:38.574" v="5936" actId="13244"/>
        <pc:sldMkLst>
          <pc:docMk/>
          <pc:sldMk cId="3997493068" sldId="380"/>
        </pc:sldMkLst>
        <pc:spChg chg="ord">
          <ac:chgData name="Jools Kasmire" userId="d623be19-69c6-4d1b-89e7-ecc750d13e6c" providerId="ADAL" clId="{925C1598-A87F-4C6F-BACC-5917ECBA2918}" dt="2024-03-22T13:50:38.574" v="5936" actId="13244"/>
          <ac:spMkLst>
            <pc:docMk/>
            <pc:sldMk cId="3997493068" sldId="380"/>
            <ac:spMk id="4" creationId="{00000000-0000-0000-0000-000000000000}"/>
          </ac:spMkLst>
        </pc:spChg>
      </pc:sldChg>
      <pc:sldChg chg="del">
        <pc:chgData name="Jools Kasmire" userId="d623be19-69c6-4d1b-89e7-ecc750d13e6c" providerId="ADAL" clId="{925C1598-A87F-4C6F-BACC-5917ECBA2918}" dt="2024-03-06T16:03:51.158" v="215" actId="47"/>
        <pc:sldMkLst>
          <pc:docMk/>
          <pc:sldMk cId="2626606947" sldId="382"/>
        </pc:sldMkLst>
      </pc:sldChg>
      <pc:sldChg chg="del">
        <pc:chgData name="Jools Kasmire" userId="d623be19-69c6-4d1b-89e7-ecc750d13e6c" providerId="ADAL" clId="{925C1598-A87F-4C6F-BACC-5917ECBA2918}" dt="2024-03-06T16:04:31.622" v="226" actId="47"/>
        <pc:sldMkLst>
          <pc:docMk/>
          <pc:sldMk cId="2782252434" sldId="384"/>
        </pc:sldMkLst>
      </pc:sldChg>
      <pc:sldChg chg="del">
        <pc:chgData name="Jools Kasmire" userId="d623be19-69c6-4d1b-89e7-ecc750d13e6c" providerId="ADAL" clId="{925C1598-A87F-4C6F-BACC-5917ECBA2918}" dt="2024-03-06T16:04:28.079" v="224" actId="47"/>
        <pc:sldMkLst>
          <pc:docMk/>
          <pc:sldMk cId="1007543271" sldId="385"/>
        </pc:sldMkLst>
      </pc:sldChg>
      <pc:sldChg chg="del">
        <pc:chgData name="Jools Kasmire" userId="d623be19-69c6-4d1b-89e7-ecc750d13e6c" providerId="ADAL" clId="{925C1598-A87F-4C6F-BACC-5917ECBA2918}" dt="2024-03-06T16:24:49.687" v="251" actId="2696"/>
        <pc:sldMkLst>
          <pc:docMk/>
          <pc:sldMk cId="1800894547" sldId="386"/>
        </pc:sldMkLst>
      </pc:sldChg>
      <pc:sldChg chg="del">
        <pc:chgData name="Jools Kasmire" userId="d623be19-69c6-4d1b-89e7-ecc750d13e6c" providerId="ADAL" clId="{925C1598-A87F-4C6F-BACC-5917ECBA2918}" dt="2024-03-06T16:25:16.097" v="252" actId="2696"/>
        <pc:sldMkLst>
          <pc:docMk/>
          <pc:sldMk cId="3864377818" sldId="387"/>
        </pc:sldMkLst>
      </pc:sldChg>
      <pc:sldChg chg="del">
        <pc:chgData name="Jools Kasmire" userId="d623be19-69c6-4d1b-89e7-ecc750d13e6c" providerId="ADAL" clId="{925C1598-A87F-4C6F-BACC-5917ECBA2918}" dt="2024-03-06T16:04:44.673" v="230" actId="47"/>
        <pc:sldMkLst>
          <pc:docMk/>
          <pc:sldMk cId="793130661" sldId="389"/>
        </pc:sldMkLst>
      </pc:sldChg>
      <pc:sldChg chg="del">
        <pc:chgData name="Jools Kasmire" userId="d623be19-69c6-4d1b-89e7-ecc750d13e6c" providerId="ADAL" clId="{925C1598-A87F-4C6F-BACC-5917ECBA2918}" dt="2024-03-06T16:04:45.603" v="231" actId="47"/>
        <pc:sldMkLst>
          <pc:docMk/>
          <pc:sldMk cId="2313872200" sldId="390"/>
        </pc:sldMkLst>
      </pc:sldChg>
      <pc:sldChg chg="ord">
        <pc:chgData name="Jools Kasmire" userId="d623be19-69c6-4d1b-89e7-ecc750d13e6c" providerId="ADAL" clId="{925C1598-A87F-4C6F-BACC-5917ECBA2918}" dt="2024-03-06T15:44:27.558" v="197"/>
        <pc:sldMkLst>
          <pc:docMk/>
          <pc:sldMk cId="1741663979" sldId="391"/>
        </pc:sldMkLst>
      </pc:sldChg>
      <pc:sldChg chg="del">
        <pc:chgData name="Jools Kasmire" userId="d623be19-69c6-4d1b-89e7-ecc750d13e6c" providerId="ADAL" clId="{925C1598-A87F-4C6F-BACC-5917ECBA2918}" dt="2024-03-06T16:04:29.092" v="225" actId="47"/>
        <pc:sldMkLst>
          <pc:docMk/>
          <pc:sldMk cId="4078981173" sldId="392"/>
        </pc:sldMkLst>
      </pc:sldChg>
      <pc:sldChg chg="del">
        <pc:chgData name="Jools Kasmire" userId="d623be19-69c6-4d1b-89e7-ecc750d13e6c" providerId="ADAL" clId="{925C1598-A87F-4C6F-BACC-5917ECBA2918}" dt="2024-03-06T16:04:39.678" v="227" actId="47"/>
        <pc:sldMkLst>
          <pc:docMk/>
          <pc:sldMk cId="3188154924" sldId="393"/>
        </pc:sldMkLst>
      </pc:sldChg>
      <pc:sldChg chg="del">
        <pc:chgData name="Jools Kasmire" userId="d623be19-69c6-4d1b-89e7-ecc750d13e6c" providerId="ADAL" clId="{925C1598-A87F-4C6F-BACC-5917ECBA2918}" dt="2024-03-06T16:23:25.771" v="247" actId="2696"/>
        <pc:sldMkLst>
          <pc:docMk/>
          <pc:sldMk cId="3190992965" sldId="394"/>
        </pc:sldMkLst>
      </pc:sldChg>
      <pc:sldChg chg="del">
        <pc:chgData name="Jools Kasmire" userId="d623be19-69c6-4d1b-89e7-ecc750d13e6c" providerId="ADAL" clId="{925C1598-A87F-4C6F-BACC-5917ECBA2918}" dt="2024-03-06T16:23:44.663" v="248" actId="2696"/>
        <pc:sldMkLst>
          <pc:docMk/>
          <pc:sldMk cId="3181186354" sldId="395"/>
        </pc:sldMkLst>
      </pc:sldChg>
      <pc:sldChg chg="del">
        <pc:chgData name="Jools Kasmire" userId="d623be19-69c6-4d1b-89e7-ecc750d13e6c" providerId="ADAL" clId="{925C1598-A87F-4C6F-BACC-5917ECBA2918}" dt="2024-03-06T16:24:12.621" v="250" actId="2696"/>
        <pc:sldMkLst>
          <pc:docMk/>
          <pc:sldMk cId="2112100608" sldId="396"/>
        </pc:sldMkLst>
      </pc:sldChg>
      <pc:sldChg chg="modSp mod ord modNotesTx">
        <pc:chgData name="Jools Kasmire" userId="d623be19-69c6-4d1b-89e7-ecc750d13e6c" providerId="ADAL" clId="{925C1598-A87F-4C6F-BACC-5917ECBA2918}" dt="2024-03-11T14:29:59.711" v="2587" actId="20577"/>
        <pc:sldMkLst>
          <pc:docMk/>
          <pc:sldMk cId="137309780" sldId="397"/>
        </pc:sldMkLst>
        <pc:spChg chg="mod">
          <ac:chgData name="Jools Kasmire" userId="d623be19-69c6-4d1b-89e7-ecc750d13e6c" providerId="ADAL" clId="{925C1598-A87F-4C6F-BACC-5917ECBA2918}" dt="2024-03-11T14:29:59.711" v="2587" actId="20577"/>
          <ac:spMkLst>
            <pc:docMk/>
            <pc:sldMk cId="137309780" sldId="397"/>
            <ac:spMk id="3" creationId="{00000000-0000-0000-0000-000000000000}"/>
          </ac:spMkLst>
        </pc:spChg>
      </pc:sldChg>
      <pc:sldChg chg="addSp delSp modSp mod ord">
        <pc:chgData name="Jools Kasmire" userId="d623be19-69c6-4d1b-89e7-ecc750d13e6c" providerId="ADAL" clId="{925C1598-A87F-4C6F-BACC-5917ECBA2918}" dt="2024-03-22T13:50:45.069" v="5938" actId="13244"/>
        <pc:sldMkLst>
          <pc:docMk/>
          <pc:sldMk cId="1890036026" sldId="398"/>
        </pc:sldMkLst>
        <pc:spChg chg="ord">
          <ac:chgData name="Jools Kasmire" userId="d623be19-69c6-4d1b-89e7-ecc750d13e6c" providerId="ADAL" clId="{925C1598-A87F-4C6F-BACC-5917ECBA2918}" dt="2024-03-22T13:50:45.069" v="5938" actId="13244"/>
          <ac:spMkLst>
            <pc:docMk/>
            <pc:sldMk cId="1890036026" sldId="398"/>
            <ac:spMk id="4" creationId="{00000000-0000-0000-0000-000000000000}"/>
          </ac:spMkLst>
        </pc:spChg>
        <pc:picChg chg="add mod modCrop">
          <ac:chgData name="Jools Kasmire" userId="d623be19-69c6-4d1b-89e7-ecc750d13e6c" providerId="ADAL" clId="{925C1598-A87F-4C6F-BACC-5917ECBA2918}" dt="2024-03-22T13:46:20.419" v="4794" actId="962"/>
          <ac:picMkLst>
            <pc:docMk/>
            <pc:sldMk cId="1890036026" sldId="398"/>
            <ac:picMk id="5" creationId="{76A1DE6F-B3B5-0043-05BD-3EE2FFFCDE72}"/>
          </ac:picMkLst>
        </pc:picChg>
        <pc:picChg chg="del">
          <ac:chgData name="Jools Kasmire" userId="d623be19-69c6-4d1b-89e7-ecc750d13e6c" providerId="ADAL" clId="{925C1598-A87F-4C6F-BACC-5917ECBA2918}" dt="2024-03-22T13:40:29.988" v="3645" actId="478"/>
          <ac:picMkLst>
            <pc:docMk/>
            <pc:sldMk cId="1890036026" sldId="398"/>
            <ac:picMk id="11" creationId="{2F97C1BA-0AA6-B970-6509-75767BD942DE}"/>
          </ac:picMkLst>
        </pc:picChg>
      </pc:sldChg>
      <pc:sldChg chg="del">
        <pc:chgData name="Jools Kasmire" userId="d623be19-69c6-4d1b-89e7-ecc750d13e6c" providerId="ADAL" clId="{925C1598-A87F-4C6F-BACC-5917ECBA2918}" dt="2024-03-06T16:22:09.927" v="243" actId="2696"/>
        <pc:sldMkLst>
          <pc:docMk/>
          <pc:sldMk cId="2982755552" sldId="399"/>
        </pc:sldMkLst>
      </pc:sldChg>
      <pc:sldChg chg="addSp delSp modSp mod ord modNotesTx">
        <pc:chgData name="Jools Kasmire" userId="d623be19-69c6-4d1b-89e7-ecc750d13e6c" providerId="ADAL" clId="{925C1598-A87F-4C6F-BACC-5917ECBA2918}" dt="2024-03-22T13:44:59.787" v="4489" actId="962"/>
        <pc:sldMkLst>
          <pc:docMk/>
          <pc:sldMk cId="3495475350" sldId="400"/>
        </pc:sldMkLst>
        <pc:picChg chg="add mod modCrop">
          <ac:chgData name="Jools Kasmire" userId="d623be19-69c6-4d1b-89e7-ecc750d13e6c" providerId="ADAL" clId="{925C1598-A87F-4C6F-BACC-5917ECBA2918}" dt="2024-03-22T13:44:59.787" v="4489" actId="962"/>
          <ac:picMkLst>
            <pc:docMk/>
            <pc:sldMk cId="3495475350" sldId="400"/>
            <ac:picMk id="5" creationId="{A5E0A732-AC36-5D5A-3D80-AA6613C3AE58}"/>
          </ac:picMkLst>
        </pc:picChg>
        <pc:picChg chg="del">
          <ac:chgData name="Jools Kasmire" userId="d623be19-69c6-4d1b-89e7-ecc750d13e6c" providerId="ADAL" clId="{925C1598-A87F-4C6F-BACC-5917ECBA2918}" dt="2024-03-22T13:42:59.572" v="3866" actId="478"/>
          <ac:picMkLst>
            <pc:docMk/>
            <pc:sldMk cId="3495475350" sldId="400"/>
            <ac:picMk id="8" creationId="{A3D5B6FC-EC41-5F20-C9B1-6EF31B199F88}"/>
          </ac:picMkLst>
        </pc:picChg>
        <pc:picChg chg="del">
          <ac:chgData name="Jools Kasmire" userId="d623be19-69c6-4d1b-89e7-ecc750d13e6c" providerId="ADAL" clId="{925C1598-A87F-4C6F-BACC-5917ECBA2918}" dt="2024-03-22T13:42:57.575" v="3865" actId="478"/>
          <ac:picMkLst>
            <pc:docMk/>
            <pc:sldMk cId="3495475350" sldId="400"/>
            <ac:picMk id="9" creationId="{CEB8A2B9-61E3-BE38-C8D9-9FAC3C17F917}"/>
          </ac:picMkLst>
        </pc:picChg>
      </pc:sldChg>
      <pc:sldChg chg="del">
        <pc:chgData name="Jools Kasmire" userId="d623be19-69c6-4d1b-89e7-ecc750d13e6c" providerId="ADAL" clId="{925C1598-A87F-4C6F-BACC-5917ECBA2918}" dt="2024-03-06T16:23:11.724" v="245" actId="47"/>
        <pc:sldMkLst>
          <pc:docMk/>
          <pc:sldMk cId="3154593291" sldId="403"/>
        </pc:sldMkLst>
      </pc:sldChg>
      <pc:sldChg chg="del">
        <pc:chgData name="Jools Kasmire" userId="d623be19-69c6-4d1b-89e7-ecc750d13e6c" providerId="ADAL" clId="{925C1598-A87F-4C6F-BACC-5917ECBA2918}" dt="2024-03-06T16:04:15.866" v="217" actId="47"/>
        <pc:sldMkLst>
          <pc:docMk/>
          <pc:sldMk cId="1584674924" sldId="404"/>
        </pc:sldMkLst>
      </pc:sldChg>
      <pc:sldChg chg="del">
        <pc:chgData name="Jools Kasmire" userId="d623be19-69c6-4d1b-89e7-ecc750d13e6c" providerId="ADAL" clId="{925C1598-A87F-4C6F-BACC-5917ECBA2918}" dt="2024-03-06T16:04:21.117" v="219" actId="47"/>
        <pc:sldMkLst>
          <pc:docMk/>
          <pc:sldMk cId="738655429" sldId="407"/>
        </pc:sldMkLst>
      </pc:sldChg>
      <pc:sldChg chg="del">
        <pc:chgData name="Jools Kasmire" userId="d623be19-69c6-4d1b-89e7-ecc750d13e6c" providerId="ADAL" clId="{925C1598-A87F-4C6F-BACC-5917ECBA2918}" dt="2024-03-06T16:04:22.977" v="220" actId="47"/>
        <pc:sldMkLst>
          <pc:docMk/>
          <pc:sldMk cId="2564716275" sldId="408"/>
        </pc:sldMkLst>
      </pc:sldChg>
      <pc:sldChg chg="del">
        <pc:chgData name="Jools Kasmire" userId="d623be19-69c6-4d1b-89e7-ecc750d13e6c" providerId="ADAL" clId="{925C1598-A87F-4C6F-BACC-5917ECBA2918}" dt="2024-03-06T16:04:42.074" v="229" actId="47"/>
        <pc:sldMkLst>
          <pc:docMk/>
          <pc:sldMk cId="3776834086" sldId="412"/>
        </pc:sldMkLst>
      </pc:sldChg>
      <pc:sldChg chg="modSp mod ord">
        <pc:chgData name="Jools Kasmire" userId="d623be19-69c6-4d1b-89e7-ecc750d13e6c" providerId="ADAL" clId="{925C1598-A87F-4C6F-BACC-5917ECBA2918}" dt="2024-03-11T13:15:42.815" v="426" actId="20577"/>
        <pc:sldMkLst>
          <pc:docMk/>
          <pc:sldMk cId="1636898081" sldId="415"/>
        </pc:sldMkLst>
        <pc:spChg chg="mod">
          <ac:chgData name="Jools Kasmire" userId="d623be19-69c6-4d1b-89e7-ecc750d13e6c" providerId="ADAL" clId="{925C1598-A87F-4C6F-BACC-5917ECBA2918}" dt="2024-03-11T13:15:42.815" v="426" actId="20577"/>
          <ac:spMkLst>
            <pc:docMk/>
            <pc:sldMk cId="1636898081" sldId="415"/>
            <ac:spMk id="3" creationId="{00000000-0000-0000-0000-000000000000}"/>
          </ac:spMkLst>
        </pc:spChg>
      </pc:sldChg>
      <pc:sldChg chg="del">
        <pc:chgData name="Jools Kasmire" userId="d623be19-69c6-4d1b-89e7-ecc750d13e6c" providerId="ADAL" clId="{925C1598-A87F-4C6F-BACC-5917ECBA2918}" dt="2024-03-06T16:05:37.277" v="234" actId="2696"/>
        <pc:sldMkLst>
          <pc:docMk/>
          <pc:sldMk cId="2599332700" sldId="416"/>
        </pc:sldMkLst>
      </pc:sldChg>
      <pc:sldChg chg="del">
        <pc:chgData name="Jools Kasmire" userId="d623be19-69c6-4d1b-89e7-ecc750d13e6c" providerId="ADAL" clId="{925C1598-A87F-4C6F-BACC-5917ECBA2918}" dt="2024-03-06T16:22:09.927" v="243" actId="2696"/>
        <pc:sldMkLst>
          <pc:docMk/>
          <pc:sldMk cId="1130667200" sldId="417"/>
        </pc:sldMkLst>
      </pc:sldChg>
      <pc:sldChg chg="del">
        <pc:chgData name="Jools Kasmire" userId="d623be19-69c6-4d1b-89e7-ecc750d13e6c" providerId="ADAL" clId="{925C1598-A87F-4C6F-BACC-5917ECBA2918}" dt="2024-03-06T16:04:10.140" v="216" actId="47"/>
        <pc:sldMkLst>
          <pc:docMk/>
          <pc:sldMk cId="1015973577" sldId="418"/>
        </pc:sldMkLst>
      </pc:sldChg>
      <pc:sldChg chg="modSp add mod">
        <pc:chgData name="Jools Kasmire" userId="d623be19-69c6-4d1b-89e7-ecc750d13e6c" providerId="ADAL" clId="{925C1598-A87F-4C6F-BACC-5917ECBA2918}" dt="2024-03-22T13:50:26.569" v="5933" actId="13244"/>
        <pc:sldMkLst>
          <pc:docMk/>
          <pc:sldMk cId="1453063031" sldId="418"/>
        </pc:sldMkLst>
        <pc:spChg chg="mod">
          <ac:chgData name="Jools Kasmire" userId="d623be19-69c6-4d1b-89e7-ecc750d13e6c" providerId="ADAL" clId="{925C1598-A87F-4C6F-BACC-5917ECBA2918}" dt="2024-03-11T13:14:20.607" v="340" actId="20577"/>
          <ac:spMkLst>
            <pc:docMk/>
            <pc:sldMk cId="1453063031" sldId="418"/>
            <ac:spMk id="2" creationId="{00000000-0000-0000-0000-000000000000}"/>
          </ac:spMkLst>
        </pc:spChg>
        <pc:spChg chg="ord">
          <ac:chgData name="Jools Kasmire" userId="d623be19-69c6-4d1b-89e7-ecc750d13e6c" providerId="ADAL" clId="{925C1598-A87F-4C6F-BACC-5917ECBA2918}" dt="2024-03-22T13:50:26.569" v="5933" actId="13244"/>
          <ac:spMkLst>
            <pc:docMk/>
            <pc:sldMk cId="1453063031" sldId="418"/>
            <ac:spMk id="4" creationId="{00000000-0000-0000-0000-000000000000}"/>
          </ac:spMkLst>
        </pc:spChg>
      </pc:sldChg>
      <pc:sldChg chg="addSp delSp modSp mod">
        <pc:chgData name="Jools Kasmire" userId="d623be19-69c6-4d1b-89e7-ecc750d13e6c" providerId="ADAL" clId="{925C1598-A87F-4C6F-BACC-5917ECBA2918}" dt="2024-03-22T13:50:31.276" v="5934" actId="13244"/>
        <pc:sldMkLst>
          <pc:docMk/>
          <pc:sldMk cId="1779429664" sldId="419"/>
        </pc:sldMkLst>
        <pc:spChg chg="mod">
          <ac:chgData name="Jools Kasmire" userId="d623be19-69c6-4d1b-89e7-ecc750d13e6c" providerId="ADAL" clId="{925C1598-A87F-4C6F-BACC-5917ECBA2918}" dt="2024-03-06T15:43:10.965" v="194" actId="20577"/>
          <ac:spMkLst>
            <pc:docMk/>
            <pc:sldMk cId="1779429664" sldId="419"/>
            <ac:spMk id="2" creationId="{00000000-0000-0000-0000-000000000000}"/>
          </ac:spMkLst>
        </pc:spChg>
        <pc:spChg chg="ord">
          <ac:chgData name="Jools Kasmire" userId="d623be19-69c6-4d1b-89e7-ecc750d13e6c" providerId="ADAL" clId="{925C1598-A87F-4C6F-BACC-5917ECBA2918}" dt="2024-03-22T13:50:31.276" v="5934" actId="13244"/>
          <ac:spMkLst>
            <pc:docMk/>
            <pc:sldMk cId="1779429664" sldId="419"/>
            <ac:spMk id="4" creationId="{00000000-0000-0000-0000-000000000000}"/>
          </ac:spMkLst>
        </pc:spChg>
        <pc:picChg chg="del">
          <ac:chgData name="Jools Kasmire" userId="d623be19-69c6-4d1b-89e7-ecc750d13e6c" providerId="ADAL" clId="{925C1598-A87F-4C6F-BACC-5917ECBA2918}" dt="2024-03-22T13:39:10.535" v="3234" actId="478"/>
          <ac:picMkLst>
            <pc:docMk/>
            <pc:sldMk cId="1779429664" sldId="419"/>
            <ac:picMk id="5" creationId="{0E0E68F1-CD34-4AFD-9A9E-453900F10476}"/>
          </ac:picMkLst>
        </pc:picChg>
        <pc:picChg chg="del">
          <ac:chgData name="Jools Kasmire" userId="d623be19-69c6-4d1b-89e7-ecc750d13e6c" providerId="ADAL" clId="{925C1598-A87F-4C6F-BACC-5917ECBA2918}" dt="2024-03-22T13:39:11.356" v="3235" actId="478"/>
          <ac:picMkLst>
            <pc:docMk/>
            <pc:sldMk cId="1779429664" sldId="419"/>
            <ac:picMk id="6" creationId="{E7E48254-CEFF-47D4-B9DE-78786FBBEFB3}"/>
          </ac:picMkLst>
        </pc:picChg>
        <pc:picChg chg="add mod modCrop">
          <ac:chgData name="Jools Kasmire" userId="d623be19-69c6-4d1b-89e7-ecc750d13e6c" providerId="ADAL" clId="{925C1598-A87F-4C6F-BACC-5917ECBA2918}" dt="2024-03-22T13:40:19.504" v="3644" actId="962"/>
          <ac:picMkLst>
            <pc:docMk/>
            <pc:sldMk cId="1779429664" sldId="419"/>
            <ac:picMk id="7" creationId="{E0BDF9EE-6E1A-95FD-9702-08E10FF7BA5B}"/>
          </ac:picMkLst>
        </pc:picChg>
      </pc:sldChg>
      <pc:sldChg chg="del">
        <pc:chgData name="Jools Kasmire" userId="d623be19-69c6-4d1b-89e7-ecc750d13e6c" providerId="ADAL" clId="{925C1598-A87F-4C6F-BACC-5917ECBA2918}" dt="2024-03-06T15:43:23.029" v="195" actId="2696"/>
        <pc:sldMkLst>
          <pc:docMk/>
          <pc:sldMk cId="1741028616" sldId="420"/>
        </pc:sldMkLst>
      </pc:sldChg>
      <pc:sldChg chg="add del">
        <pc:chgData name="Jools Kasmire" userId="d623be19-69c6-4d1b-89e7-ecc750d13e6c" providerId="ADAL" clId="{925C1598-A87F-4C6F-BACC-5917ECBA2918}" dt="2024-03-06T16:31:40.093" v="290" actId="47"/>
        <pc:sldMkLst>
          <pc:docMk/>
          <pc:sldMk cId="2008348209" sldId="424"/>
        </pc:sldMkLst>
      </pc:sldChg>
      <pc:sldChg chg="modSp mod ord">
        <pc:chgData name="Jools Kasmire" userId="d623be19-69c6-4d1b-89e7-ecc750d13e6c" providerId="ADAL" clId="{925C1598-A87F-4C6F-BACC-5917ECBA2918}" dt="2024-03-22T13:50:34.781" v="5935" actId="13244"/>
        <pc:sldMkLst>
          <pc:docMk/>
          <pc:sldMk cId="401190771" sldId="425"/>
        </pc:sldMkLst>
        <pc:spChg chg="ord">
          <ac:chgData name="Jools Kasmire" userId="d623be19-69c6-4d1b-89e7-ecc750d13e6c" providerId="ADAL" clId="{925C1598-A87F-4C6F-BACC-5917ECBA2918}" dt="2024-03-22T13:50:34.781" v="5935" actId="13244"/>
          <ac:spMkLst>
            <pc:docMk/>
            <pc:sldMk cId="401190771" sldId="425"/>
            <ac:spMk id="4" creationId="{00000000-0000-0000-0000-000000000000}"/>
          </ac:spMkLst>
        </pc:spChg>
      </pc:sldChg>
      <pc:sldChg chg="addSp delSp modSp mod ord">
        <pc:chgData name="Jools Kasmire" userId="d623be19-69c6-4d1b-89e7-ecc750d13e6c" providerId="ADAL" clId="{925C1598-A87F-4C6F-BACC-5917ECBA2918}" dt="2024-03-22T13:42:37.506" v="3864" actId="962"/>
        <pc:sldMkLst>
          <pc:docMk/>
          <pc:sldMk cId="1117404537" sldId="426"/>
        </pc:sldMkLst>
        <pc:picChg chg="add mod modCrop">
          <ac:chgData name="Jools Kasmire" userId="d623be19-69c6-4d1b-89e7-ecc750d13e6c" providerId="ADAL" clId="{925C1598-A87F-4C6F-BACC-5917ECBA2918}" dt="2024-03-22T13:42:37.506" v="3864" actId="962"/>
          <ac:picMkLst>
            <pc:docMk/>
            <pc:sldMk cId="1117404537" sldId="426"/>
            <ac:picMk id="5" creationId="{6EE1FD71-8127-5B69-2209-BA9354D60631}"/>
          </ac:picMkLst>
        </pc:picChg>
        <pc:picChg chg="del">
          <ac:chgData name="Jools Kasmire" userId="d623be19-69c6-4d1b-89e7-ecc750d13e6c" providerId="ADAL" clId="{925C1598-A87F-4C6F-BACC-5917ECBA2918}" dt="2024-03-22T13:40:49.936" v="3646" actId="478"/>
          <ac:picMkLst>
            <pc:docMk/>
            <pc:sldMk cId="1117404537" sldId="426"/>
            <ac:picMk id="8" creationId="{96FEFC2C-B3E8-B7FF-6F0C-516EB1284563}"/>
          </ac:picMkLst>
        </pc:picChg>
        <pc:picChg chg="del">
          <ac:chgData name="Jools Kasmire" userId="d623be19-69c6-4d1b-89e7-ecc750d13e6c" providerId="ADAL" clId="{925C1598-A87F-4C6F-BACC-5917ECBA2918}" dt="2024-03-22T13:40:51.469" v="3647" actId="478"/>
          <ac:picMkLst>
            <pc:docMk/>
            <pc:sldMk cId="1117404537" sldId="426"/>
            <ac:picMk id="9" creationId="{9EC8CDD1-82C4-1209-43BD-69DFDA4FC7E4}"/>
          </ac:picMkLst>
        </pc:picChg>
      </pc:sldChg>
      <pc:sldChg chg="ord">
        <pc:chgData name="Jools Kasmire" userId="d623be19-69c6-4d1b-89e7-ecc750d13e6c" providerId="ADAL" clId="{925C1598-A87F-4C6F-BACC-5917ECBA2918}" dt="2024-03-06T15:44:38.408" v="199"/>
        <pc:sldMkLst>
          <pc:docMk/>
          <pc:sldMk cId="4171601690" sldId="427"/>
        </pc:sldMkLst>
      </pc:sldChg>
      <pc:sldChg chg="ord modNotesTx">
        <pc:chgData name="Jools Kasmire" userId="d623be19-69c6-4d1b-89e7-ecc750d13e6c" providerId="ADAL" clId="{925C1598-A87F-4C6F-BACC-5917ECBA2918}" dt="2024-03-11T13:20:18.193" v="1097" actId="20577"/>
        <pc:sldMkLst>
          <pc:docMk/>
          <pc:sldMk cId="472946469" sldId="428"/>
        </pc:sldMkLst>
      </pc:sldChg>
      <pc:sldChg chg="ord modNotesTx">
        <pc:chgData name="Jools Kasmire" userId="d623be19-69c6-4d1b-89e7-ecc750d13e6c" providerId="ADAL" clId="{925C1598-A87F-4C6F-BACC-5917ECBA2918}" dt="2024-03-11T13:20:58.378" v="1182" actId="20577"/>
        <pc:sldMkLst>
          <pc:docMk/>
          <pc:sldMk cId="3435434120" sldId="429"/>
        </pc:sldMkLst>
      </pc:sldChg>
      <pc:sldChg chg="modSp mod ord modNotesTx">
        <pc:chgData name="Jools Kasmire" userId="d623be19-69c6-4d1b-89e7-ecc750d13e6c" providerId="ADAL" clId="{925C1598-A87F-4C6F-BACC-5917ECBA2918}" dt="2024-03-11T13:28:28.106" v="2195" actId="20577"/>
        <pc:sldMkLst>
          <pc:docMk/>
          <pc:sldMk cId="511497279" sldId="430"/>
        </pc:sldMkLst>
        <pc:spChg chg="mod">
          <ac:chgData name="Jools Kasmire" userId="d623be19-69c6-4d1b-89e7-ecc750d13e6c" providerId="ADAL" clId="{925C1598-A87F-4C6F-BACC-5917ECBA2918}" dt="2024-03-11T13:23:38.010" v="1635" actId="20577"/>
          <ac:spMkLst>
            <pc:docMk/>
            <pc:sldMk cId="511497279" sldId="430"/>
            <ac:spMk id="2" creationId="{00000000-0000-0000-0000-000000000000}"/>
          </ac:spMkLst>
        </pc:spChg>
        <pc:spChg chg="mod">
          <ac:chgData name="Jools Kasmire" userId="d623be19-69c6-4d1b-89e7-ecc750d13e6c" providerId="ADAL" clId="{925C1598-A87F-4C6F-BACC-5917ECBA2918}" dt="2024-03-11T13:28:28.106" v="2195" actId="20577"/>
          <ac:spMkLst>
            <pc:docMk/>
            <pc:sldMk cId="511497279" sldId="430"/>
            <ac:spMk id="3" creationId="{00000000-0000-0000-0000-000000000000}"/>
          </ac:spMkLst>
        </pc:spChg>
      </pc:sldChg>
      <pc:sldChg chg="ord">
        <pc:chgData name="Jools Kasmire" userId="d623be19-69c6-4d1b-89e7-ecc750d13e6c" providerId="ADAL" clId="{925C1598-A87F-4C6F-BACC-5917ECBA2918}" dt="2024-03-11T13:27:19.279" v="2004"/>
        <pc:sldMkLst>
          <pc:docMk/>
          <pc:sldMk cId="4250693566" sldId="431"/>
        </pc:sldMkLst>
      </pc:sldChg>
      <pc:sldChg chg="del">
        <pc:chgData name="Jools Kasmire" userId="d623be19-69c6-4d1b-89e7-ecc750d13e6c" providerId="ADAL" clId="{925C1598-A87F-4C6F-BACC-5917ECBA2918}" dt="2024-03-06T16:03:23.984" v="212" actId="47"/>
        <pc:sldMkLst>
          <pc:docMk/>
          <pc:sldMk cId="155385200" sldId="432"/>
        </pc:sldMkLst>
      </pc:sldChg>
      <pc:sldChg chg="del">
        <pc:chgData name="Jools Kasmire" userId="d623be19-69c6-4d1b-89e7-ecc750d13e6c" providerId="ADAL" clId="{925C1598-A87F-4C6F-BACC-5917ECBA2918}" dt="2024-03-06T15:38:40.868" v="166" actId="2696"/>
        <pc:sldMkLst>
          <pc:docMk/>
          <pc:sldMk cId="3838065897" sldId="435"/>
        </pc:sldMkLst>
      </pc:sldChg>
      <pc:sldChg chg="modSp add mod">
        <pc:chgData name="Jools Kasmire" userId="d623be19-69c6-4d1b-89e7-ecc750d13e6c" providerId="ADAL" clId="{925C1598-A87F-4C6F-BACC-5917ECBA2918}" dt="2024-03-06T15:40:39.517" v="188" actId="20577"/>
        <pc:sldMkLst>
          <pc:docMk/>
          <pc:sldMk cId="3367549765" sldId="436"/>
        </pc:sldMkLst>
        <pc:spChg chg="mod">
          <ac:chgData name="Jools Kasmire" userId="d623be19-69c6-4d1b-89e7-ecc750d13e6c" providerId="ADAL" clId="{925C1598-A87F-4C6F-BACC-5917ECBA2918}" dt="2024-03-06T15:40:39.517" v="188" actId="20577"/>
          <ac:spMkLst>
            <pc:docMk/>
            <pc:sldMk cId="3367549765" sldId="436"/>
            <ac:spMk id="2" creationId="{00000000-0000-0000-0000-000000000000}"/>
          </ac:spMkLst>
        </pc:spChg>
      </pc:sldChg>
      <pc:sldChg chg="modSp add mod ord">
        <pc:chgData name="Jools Kasmire" userId="d623be19-69c6-4d1b-89e7-ecc750d13e6c" providerId="ADAL" clId="{925C1598-A87F-4C6F-BACC-5917ECBA2918}" dt="2024-03-06T16:21:56.586" v="242"/>
        <pc:sldMkLst>
          <pc:docMk/>
          <pc:sldMk cId="3002113204" sldId="437"/>
        </pc:sldMkLst>
        <pc:spChg chg="mod">
          <ac:chgData name="Jools Kasmire" userId="d623be19-69c6-4d1b-89e7-ecc750d13e6c" providerId="ADAL" clId="{925C1598-A87F-4C6F-BACC-5917ECBA2918}" dt="2024-03-06T15:36:41.866" v="92" actId="20577"/>
          <ac:spMkLst>
            <pc:docMk/>
            <pc:sldMk cId="3002113204" sldId="437"/>
            <ac:spMk id="2" creationId="{00000000-0000-0000-0000-000000000000}"/>
          </ac:spMkLst>
        </pc:spChg>
      </pc:sldChg>
      <pc:sldChg chg="modSp add mod ord">
        <pc:chgData name="Jools Kasmire" userId="d623be19-69c6-4d1b-89e7-ecc750d13e6c" providerId="ADAL" clId="{925C1598-A87F-4C6F-BACC-5917ECBA2918}" dt="2024-03-06T15:37:33.785" v="157"/>
        <pc:sldMkLst>
          <pc:docMk/>
          <pc:sldMk cId="2186876341" sldId="438"/>
        </pc:sldMkLst>
        <pc:spChg chg="mod">
          <ac:chgData name="Jools Kasmire" userId="d623be19-69c6-4d1b-89e7-ecc750d13e6c" providerId="ADAL" clId="{925C1598-A87F-4C6F-BACC-5917ECBA2918}" dt="2024-03-06T15:36:51.338" v="114" actId="20577"/>
          <ac:spMkLst>
            <pc:docMk/>
            <pc:sldMk cId="2186876341" sldId="438"/>
            <ac:spMk id="2" creationId="{00000000-0000-0000-0000-000000000000}"/>
          </ac:spMkLst>
        </pc:spChg>
      </pc:sldChg>
      <pc:sldChg chg="modSp add mod ord">
        <pc:chgData name="Jools Kasmire" userId="d623be19-69c6-4d1b-89e7-ecc750d13e6c" providerId="ADAL" clId="{925C1598-A87F-4C6F-BACC-5917ECBA2918}" dt="2024-03-11T14:24:47.577" v="2203"/>
        <pc:sldMkLst>
          <pc:docMk/>
          <pc:sldMk cId="2498355597" sldId="439"/>
        </pc:sldMkLst>
        <pc:spChg chg="mod">
          <ac:chgData name="Jools Kasmire" userId="d623be19-69c6-4d1b-89e7-ecc750d13e6c" providerId="ADAL" clId="{925C1598-A87F-4C6F-BACC-5917ECBA2918}" dt="2024-03-06T15:37:01.774" v="137" actId="20577"/>
          <ac:spMkLst>
            <pc:docMk/>
            <pc:sldMk cId="2498355597" sldId="439"/>
            <ac:spMk id="2" creationId="{00000000-0000-0000-0000-000000000000}"/>
          </ac:spMkLst>
        </pc:spChg>
      </pc:sldChg>
      <pc:sldChg chg="modSp add mod ord">
        <pc:chgData name="Jools Kasmire" userId="d623be19-69c6-4d1b-89e7-ecc750d13e6c" providerId="ADAL" clId="{925C1598-A87F-4C6F-BACC-5917ECBA2918}" dt="2024-03-11T13:26:12.078" v="1988"/>
        <pc:sldMkLst>
          <pc:docMk/>
          <pc:sldMk cId="724002323" sldId="440"/>
        </pc:sldMkLst>
        <pc:spChg chg="mod">
          <ac:chgData name="Jools Kasmire" userId="d623be19-69c6-4d1b-89e7-ecc750d13e6c" providerId="ADAL" clId="{925C1598-A87F-4C6F-BACC-5917ECBA2918}" dt="2024-03-06T15:37:12.682" v="143" actId="20577"/>
          <ac:spMkLst>
            <pc:docMk/>
            <pc:sldMk cId="724002323" sldId="440"/>
            <ac:spMk id="2" creationId="{00000000-0000-0000-0000-000000000000}"/>
          </ac:spMkLst>
        </pc:spChg>
      </pc:sldChg>
      <pc:sldChg chg="modSp add mod ord modNotesTx">
        <pc:chgData name="Jools Kasmire" userId="d623be19-69c6-4d1b-89e7-ecc750d13e6c" providerId="ADAL" clId="{925C1598-A87F-4C6F-BACC-5917ECBA2918}" dt="2024-03-11T14:44:53.544" v="2944" actId="20577"/>
        <pc:sldMkLst>
          <pc:docMk/>
          <pc:sldMk cId="3883971686" sldId="441"/>
        </pc:sldMkLst>
        <pc:spChg chg="mod">
          <ac:chgData name="Jools Kasmire" userId="d623be19-69c6-4d1b-89e7-ecc750d13e6c" providerId="ADAL" clId="{925C1598-A87F-4C6F-BACC-5917ECBA2918}" dt="2024-03-06T15:37:21.200" v="155" actId="20577"/>
          <ac:spMkLst>
            <pc:docMk/>
            <pc:sldMk cId="3883971686" sldId="441"/>
            <ac:spMk id="2" creationId="{00000000-0000-0000-0000-000000000000}"/>
          </ac:spMkLst>
        </pc:spChg>
      </pc:sldChg>
      <pc:sldChg chg="add ord modNotesTx">
        <pc:chgData name="Jools Kasmire" userId="d623be19-69c6-4d1b-89e7-ecc750d13e6c" providerId="ADAL" clId="{925C1598-A87F-4C6F-BACC-5917ECBA2918}" dt="2024-03-11T13:15:28.320" v="405"/>
        <pc:sldMkLst>
          <pc:docMk/>
          <pc:sldMk cId="2599332700" sldId="442"/>
        </pc:sldMkLst>
      </pc:sldChg>
      <pc:sldChg chg="modSp add mod ord">
        <pc:chgData name="Jools Kasmire" userId="d623be19-69c6-4d1b-89e7-ecc750d13e6c" providerId="ADAL" clId="{925C1598-A87F-4C6F-BACC-5917ECBA2918}" dt="2024-03-11T13:15:57.533" v="428"/>
        <pc:sldMkLst>
          <pc:docMk/>
          <pc:sldMk cId="1777131466" sldId="443"/>
        </pc:sldMkLst>
        <pc:spChg chg="mod">
          <ac:chgData name="Jools Kasmire" userId="d623be19-69c6-4d1b-89e7-ecc750d13e6c" providerId="ADAL" clId="{925C1598-A87F-4C6F-BACC-5917ECBA2918}" dt="2024-03-06T16:31:50.713" v="295" actId="20577"/>
          <ac:spMkLst>
            <pc:docMk/>
            <pc:sldMk cId="1777131466" sldId="443"/>
            <ac:spMk id="3" creationId="{00000000-0000-0000-0000-000000000000}"/>
          </ac:spMkLst>
        </pc:spChg>
      </pc:sldChg>
      <pc:sldChg chg="addSp delSp modSp add mod">
        <pc:chgData name="Jools Kasmire" userId="d623be19-69c6-4d1b-89e7-ecc750d13e6c" providerId="ADAL" clId="{925C1598-A87F-4C6F-BACC-5917ECBA2918}" dt="2024-03-22T13:39:02.279" v="3233" actId="962"/>
        <pc:sldMkLst>
          <pc:docMk/>
          <pc:sldMk cId="4258434323" sldId="444"/>
        </pc:sldMkLst>
        <pc:spChg chg="mod">
          <ac:chgData name="Jools Kasmire" userId="d623be19-69c6-4d1b-89e7-ecc750d13e6c" providerId="ADAL" clId="{925C1598-A87F-4C6F-BACC-5917ECBA2918}" dt="2024-03-11T13:16:24.254" v="429" actId="33524"/>
          <ac:spMkLst>
            <pc:docMk/>
            <pc:sldMk cId="4258434323" sldId="444"/>
            <ac:spMk id="2" creationId="{00000000-0000-0000-0000-000000000000}"/>
          </ac:spMkLst>
        </pc:spChg>
        <pc:spChg chg="del">
          <ac:chgData name="Jools Kasmire" userId="d623be19-69c6-4d1b-89e7-ecc750d13e6c" providerId="ADAL" clId="{925C1598-A87F-4C6F-BACC-5917ECBA2918}" dt="2024-03-11T13:15:19.457" v="402" actId="478"/>
          <ac:spMkLst>
            <pc:docMk/>
            <pc:sldMk cId="4258434323" sldId="444"/>
            <ac:spMk id="3" creationId="{00000000-0000-0000-0000-000000000000}"/>
          </ac:spMkLst>
        </pc:spChg>
        <pc:spChg chg="add del mod">
          <ac:chgData name="Jools Kasmire" userId="d623be19-69c6-4d1b-89e7-ecc750d13e6c" providerId="ADAL" clId="{925C1598-A87F-4C6F-BACC-5917ECBA2918}" dt="2024-03-11T13:15:21.163" v="403" actId="478"/>
          <ac:spMkLst>
            <pc:docMk/>
            <pc:sldMk cId="4258434323" sldId="444"/>
            <ac:spMk id="6" creationId="{3D8770D4-7265-B6DD-EDCF-40FBA906D37F}"/>
          </ac:spMkLst>
        </pc:spChg>
        <pc:picChg chg="add mod modCrop">
          <ac:chgData name="Jools Kasmire" userId="d623be19-69c6-4d1b-89e7-ecc750d13e6c" providerId="ADAL" clId="{925C1598-A87F-4C6F-BACC-5917ECBA2918}" dt="2024-03-22T13:39:02.279" v="3233" actId="962"/>
          <ac:picMkLst>
            <pc:docMk/>
            <pc:sldMk cId="4258434323" sldId="444"/>
            <ac:picMk id="5" creationId="{71313AD0-84BD-18D8-EBBF-DA65BEB02882}"/>
          </ac:picMkLst>
        </pc:picChg>
      </pc:sldChg>
      <pc:sldChg chg="modSp add mod ord modNotesTx">
        <pc:chgData name="Jools Kasmire" userId="d623be19-69c6-4d1b-89e7-ecc750d13e6c" providerId="ADAL" clId="{925C1598-A87F-4C6F-BACC-5917ECBA2918}" dt="2024-03-11T13:25:57.370" v="1986" actId="20577"/>
        <pc:sldMkLst>
          <pc:docMk/>
          <pc:sldMk cId="2858206179" sldId="445"/>
        </pc:sldMkLst>
        <pc:spChg chg="mod">
          <ac:chgData name="Jools Kasmire" userId="d623be19-69c6-4d1b-89e7-ecc750d13e6c" providerId="ADAL" clId="{925C1598-A87F-4C6F-BACC-5917ECBA2918}" dt="2024-03-11T13:24:24.093" v="1646" actId="20577"/>
          <ac:spMkLst>
            <pc:docMk/>
            <pc:sldMk cId="2858206179" sldId="445"/>
            <ac:spMk id="2" creationId="{00000000-0000-0000-0000-000000000000}"/>
          </ac:spMkLst>
        </pc:spChg>
        <pc:spChg chg="mod">
          <ac:chgData name="Jools Kasmire" userId="d623be19-69c6-4d1b-89e7-ecc750d13e6c" providerId="ADAL" clId="{925C1598-A87F-4C6F-BACC-5917ECBA2918}" dt="2024-03-11T13:25:00.368" v="1657" actId="113"/>
          <ac:spMkLst>
            <pc:docMk/>
            <pc:sldMk cId="2858206179" sldId="445"/>
            <ac:spMk id="3" creationId="{00000000-0000-0000-0000-000000000000}"/>
          </ac:spMkLst>
        </pc:spChg>
      </pc:sldChg>
      <pc:sldChg chg="addSp delSp modSp add mod ord modNotesTx">
        <pc:chgData name="Jools Kasmire" userId="d623be19-69c6-4d1b-89e7-ecc750d13e6c" providerId="ADAL" clId="{925C1598-A87F-4C6F-BACC-5917ECBA2918}" dt="2024-03-11T14:33:39.290" v="2762" actId="1076"/>
        <pc:sldMkLst>
          <pc:docMk/>
          <pc:sldMk cId="2255141825" sldId="446"/>
        </pc:sldMkLst>
        <pc:spChg chg="mod">
          <ac:chgData name="Jools Kasmire" userId="d623be19-69c6-4d1b-89e7-ecc750d13e6c" providerId="ADAL" clId="{925C1598-A87F-4C6F-BACC-5917ECBA2918}" dt="2024-03-11T14:30:15.824" v="2626" actId="20577"/>
          <ac:spMkLst>
            <pc:docMk/>
            <pc:sldMk cId="2255141825" sldId="446"/>
            <ac:spMk id="2" creationId="{00000000-0000-0000-0000-000000000000}"/>
          </ac:spMkLst>
        </pc:spChg>
        <pc:spChg chg="del mod">
          <ac:chgData name="Jools Kasmire" userId="d623be19-69c6-4d1b-89e7-ecc750d13e6c" providerId="ADAL" clId="{925C1598-A87F-4C6F-BACC-5917ECBA2918}" dt="2024-03-11T14:31:23.112" v="2758" actId="478"/>
          <ac:spMkLst>
            <pc:docMk/>
            <pc:sldMk cId="2255141825" sldId="446"/>
            <ac:spMk id="3" creationId="{00000000-0000-0000-0000-000000000000}"/>
          </ac:spMkLst>
        </pc:spChg>
        <pc:picChg chg="add mod">
          <ac:chgData name="Jools Kasmire" userId="d623be19-69c6-4d1b-89e7-ecc750d13e6c" providerId="ADAL" clId="{925C1598-A87F-4C6F-BACC-5917ECBA2918}" dt="2024-03-11T14:33:39.290" v="2762" actId="1076"/>
          <ac:picMkLst>
            <pc:docMk/>
            <pc:sldMk cId="2255141825" sldId="446"/>
            <ac:picMk id="1026" creationId="{3ACDC407-74B3-5905-ABB8-38FCB01AF386}"/>
          </ac:picMkLst>
        </pc:picChg>
      </pc:sldChg>
      <pc:sldChg chg="add del">
        <pc:chgData name="Jools Kasmire" userId="d623be19-69c6-4d1b-89e7-ecc750d13e6c" providerId="ADAL" clId="{925C1598-A87F-4C6F-BACC-5917ECBA2918}" dt="2024-03-11T14:25:03.002" v="2205" actId="47"/>
        <pc:sldMkLst>
          <pc:docMk/>
          <pc:sldMk cId="3426775784" sldId="446"/>
        </pc:sldMkLst>
      </pc:sldChg>
      <pc:sldChg chg="modSp add mod">
        <pc:chgData name="Jools Kasmire" userId="d623be19-69c6-4d1b-89e7-ecc750d13e6c" providerId="ADAL" clId="{925C1598-A87F-4C6F-BACC-5917ECBA2918}" dt="2024-03-11T14:28:59.947" v="2512" actId="20577"/>
        <pc:sldMkLst>
          <pc:docMk/>
          <pc:sldMk cId="4225711029" sldId="447"/>
        </pc:sldMkLst>
        <pc:spChg chg="mod">
          <ac:chgData name="Jools Kasmire" userId="d623be19-69c6-4d1b-89e7-ecc750d13e6c" providerId="ADAL" clId="{925C1598-A87F-4C6F-BACC-5917ECBA2918}" dt="2024-03-11T14:28:48.269" v="2477" actId="20577"/>
          <ac:spMkLst>
            <pc:docMk/>
            <pc:sldMk cId="4225711029" sldId="447"/>
            <ac:spMk id="2" creationId="{00000000-0000-0000-0000-000000000000}"/>
          </ac:spMkLst>
        </pc:spChg>
        <pc:spChg chg="mod">
          <ac:chgData name="Jools Kasmire" userId="d623be19-69c6-4d1b-89e7-ecc750d13e6c" providerId="ADAL" clId="{925C1598-A87F-4C6F-BACC-5917ECBA2918}" dt="2024-03-11T14:28:59.947" v="2512" actId="20577"/>
          <ac:spMkLst>
            <pc:docMk/>
            <pc:sldMk cId="4225711029" sldId="447"/>
            <ac:spMk id="3" creationId="{00000000-0000-0000-0000-000000000000}"/>
          </ac:spMkLst>
        </pc:spChg>
      </pc:sldChg>
      <pc:sldChg chg="add ord">
        <pc:chgData name="Jools Kasmire" userId="d623be19-69c6-4d1b-89e7-ecc750d13e6c" providerId="ADAL" clId="{925C1598-A87F-4C6F-BACC-5917ECBA2918}" dt="2024-03-11T14:36:18.782" v="2787"/>
        <pc:sldMkLst>
          <pc:docMk/>
          <pc:sldMk cId="870087830" sldId="448"/>
        </pc:sldMkLst>
      </pc:sldChg>
      <pc:sldChg chg="addSp delSp modSp add mod modNotesTx">
        <pc:chgData name="Jools Kasmire" userId="d623be19-69c6-4d1b-89e7-ecc750d13e6c" providerId="ADAL" clId="{925C1598-A87F-4C6F-BACC-5917ECBA2918}" dt="2024-03-11T14:35:40.733" v="2777"/>
        <pc:sldMkLst>
          <pc:docMk/>
          <pc:sldMk cId="2288601369" sldId="449"/>
        </pc:sldMkLst>
        <pc:spChg chg="mod">
          <ac:chgData name="Jools Kasmire" userId="d623be19-69c6-4d1b-89e7-ecc750d13e6c" providerId="ADAL" clId="{925C1598-A87F-4C6F-BACC-5917ECBA2918}" dt="2024-03-11T14:35:18.822" v="2776" actId="20577"/>
          <ac:spMkLst>
            <pc:docMk/>
            <pc:sldMk cId="2288601369" sldId="449"/>
            <ac:spMk id="2" creationId="{00000000-0000-0000-0000-000000000000}"/>
          </ac:spMkLst>
        </pc:spChg>
        <pc:spChg chg="del">
          <ac:chgData name="Jools Kasmire" userId="d623be19-69c6-4d1b-89e7-ecc750d13e6c" providerId="ADAL" clId="{925C1598-A87F-4C6F-BACC-5917ECBA2918}" dt="2024-03-11T14:35:06.722" v="2765" actId="478"/>
          <ac:spMkLst>
            <pc:docMk/>
            <pc:sldMk cId="2288601369" sldId="449"/>
            <ac:spMk id="3" creationId="{00000000-0000-0000-0000-000000000000}"/>
          </ac:spMkLst>
        </pc:spChg>
        <pc:spChg chg="add del mod">
          <ac:chgData name="Jools Kasmire" userId="d623be19-69c6-4d1b-89e7-ecc750d13e6c" providerId="ADAL" clId="{925C1598-A87F-4C6F-BACC-5917ECBA2918}" dt="2024-03-11T14:35:11.363" v="2766" actId="478"/>
          <ac:spMkLst>
            <pc:docMk/>
            <pc:sldMk cId="2288601369" sldId="449"/>
            <ac:spMk id="6" creationId="{93268990-54F4-51F1-3F07-2D330203C7B0}"/>
          </ac:spMkLst>
        </pc:spChg>
        <pc:picChg chg="add mod">
          <ac:chgData name="Jools Kasmire" userId="d623be19-69c6-4d1b-89e7-ecc750d13e6c" providerId="ADAL" clId="{925C1598-A87F-4C6F-BACC-5917ECBA2918}" dt="2024-03-11T14:35:14.813" v="2767" actId="1076"/>
          <ac:picMkLst>
            <pc:docMk/>
            <pc:sldMk cId="2288601369" sldId="449"/>
            <ac:picMk id="2050" creationId="{95505056-CAEF-2BC3-3A88-D6954CD37894}"/>
          </ac:picMkLst>
        </pc:picChg>
      </pc:sldChg>
      <pc:sldMasterChg chg="delSldLayout">
        <pc:chgData name="Jools Kasmire" userId="d623be19-69c6-4d1b-89e7-ecc750d13e6c" providerId="ADAL" clId="{925C1598-A87F-4C6F-BACC-5917ECBA2918}" dt="2024-03-06T16:06:07.769" v="235" actId="47"/>
        <pc:sldMasterMkLst>
          <pc:docMk/>
          <pc:sldMasterMk cId="3443375123" sldId="2147483648"/>
        </pc:sldMasterMkLst>
        <pc:sldLayoutChg chg="del">
          <pc:chgData name="Jools Kasmire" userId="d623be19-69c6-4d1b-89e7-ecc750d13e6c" providerId="ADAL" clId="{925C1598-A87F-4C6F-BACC-5917ECBA2918}" dt="2024-03-06T16:06:07.769" v="235" actId="47"/>
          <pc:sldLayoutMkLst>
            <pc:docMk/>
            <pc:sldMasterMk cId="3443375123" sldId="2147483648"/>
            <pc:sldLayoutMk cId="4239822151"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22/03/2024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4195382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Version control is almost ESSENTIAL for collaborative or team coding. It gets REALLY HARD to manage otherwise. </a:t>
            </a:r>
          </a:p>
          <a:p>
            <a:endParaRPr lang="en-GB" dirty="0"/>
          </a:p>
          <a:p>
            <a:r>
              <a:rPr lang="en-GB" dirty="0"/>
              <a:t>So the first few points are the same as you have already seen. However, there are a few more points that relate specifically to coding collaboratively.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38409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rgbClr val="1D2125"/>
                </a:solidFill>
                <a:latin typeface="-apple-system"/>
              </a:rPr>
              <a:t>Can just manually write down everything (operating system &amp; version, software &amp; version, etc.)</a:t>
            </a:r>
          </a:p>
          <a:p>
            <a:pPr algn="l"/>
            <a:endParaRPr lang="en-GB" dirty="0">
              <a:solidFill>
                <a:srgbClr val="1D2125"/>
              </a:solidFill>
              <a:latin typeface="-apple-system"/>
            </a:endParaRPr>
          </a:p>
          <a:p>
            <a:pPr algn="l"/>
            <a:r>
              <a:rPr lang="en-GB" dirty="0">
                <a:solidFill>
                  <a:srgbClr val="1D2125"/>
                </a:solidFill>
                <a:latin typeface="-apple-system"/>
              </a:rPr>
              <a:t>Allow users to inspect/run code without downloading it</a:t>
            </a:r>
          </a:p>
          <a:p>
            <a:pPr algn="l"/>
            <a:r>
              <a:rPr lang="en-GB" dirty="0">
                <a:solidFill>
                  <a:srgbClr val="1D2125"/>
                </a:solidFill>
                <a:latin typeface="-apple-system"/>
              </a:rPr>
              <a:t>The environment is built into the interactive notebook</a:t>
            </a:r>
          </a:p>
          <a:p>
            <a:pPr algn="l"/>
            <a:r>
              <a:rPr lang="en-GB" dirty="0">
                <a:solidFill>
                  <a:srgbClr val="1D2125"/>
                </a:solidFill>
                <a:latin typeface="-apple-system"/>
              </a:rPr>
              <a:t>Can include comments, etc.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356759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23232"/>
                </a:solidFill>
                <a:effectLst/>
                <a:latin typeface="-apple-system"/>
              </a:rPr>
              <a:t>With a clever </a:t>
            </a:r>
            <a:r>
              <a:rPr lang="en-GB" b="0" i="0" dirty="0" err="1">
                <a:solidFill>
                  <a:srgbClr val="323232"/>
                </a:solidFill>
                <a:effectLst/>
                <a:latin typeface="-apple-system"/>
              </a:rPr>
              <a:t>Makefile</a:t>
            </a:r>
            <a:r>
              <a:rPr lang="en-GB" b="0" i="0" dirty="0">
                <a:solidFill>
                  <a:srgbClr val="323232"/>
                </a:solidFill>
                <a:effectLst/>
                <a:latin typeface="-apple-system"/>
              </a:rPr>
              <a:t>, you can share a complete analysis (code, data, and computational workflows) and let collaborators or the readers of your paper recompute your results. By using tools such as LaTeX, you can even generate a complete manuscript that includes freshly computed figures and results! This can increase the trust in the research output that you generate, it can make your research more accessible, and it can make collaborating easier. This chapter can show you how to get started.</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36</a:t>
            </a:fld>
            <a:endParaRPr lang="en-US"/>
          </a:p>
        </p:txBody>
      </p:sp>
    </p:spTree>
    <p:extLst>
      <p:ext uri="{BB962C8B-B14F-4D97-AF65-F5344CB8AC3E}">
        <p14:creationId xmlns:p14="http://schemas.microsoft.com/office/powerpoint/2010/main" val="223371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39</a:t>
            </a:fld>
            <a:endParaRPr lang="en-US"/>
          </a:p>
        </p:txBody>
      </p:sp>
    </p:spTree>
    <p:extLst>
      <p:ext uri="{BB962C8B-B14F-4D97-AF65-F5344CB8AC3E}">
        <p14:creationId xmlns:p14="http://schemas.microsoft.com/office/powerpoint/2010/main" val="1052184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a file in your github repo. Edit someone else’s file (leaving a good comment). </a:t>
            </a:r>
          </a:p>
          <a:p>
            <a:r>
              <a:rPr lang="en-GB" dirty="0"/>
              <a:t>Update your repo </a:t>
            </a:r>
            <a:r>
              <a:rPr lang="en-GB"/>
              <a:t>after someone edits your file. </a:t>
            </a:r>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41</a:t>
            </a:fld>
            <a:endParaRPr lang="en-US"/>
          </a:p>
        </p:txBody>
      </p:sp>
    </p:spTree>
    <p:extLst>
      <p:ext uri="{BB962C8B-B14F-4D97-AF65-F5344CB8AC3E}">
        <p14:creationId xmlns:p14="http://schemas.microsoft.com/office/powerpoint/2010/main" val="319086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rgbClr val="1D2125"/>
                </a:solidFill>
                <a:latin typeface="-apple-system"/>
              </a:rPr>
              <a:t>You have probably heard of git or github. </a:t>
            </a:r>
          </a:p>
          <a:p>
            <a:pPr algn="l"/>
            <a:r>
              <a:rPr lang="en-GB" dirty="0">
                <a:solidFill>
                  <a:srgbClr val="1D2125"/>
                </a:solidFill>
                <a:latin typeface="-apple-system"/>
              </a:rPr>
              <a:t>Git is the version control system and Github is a cloud host that uses git. There are many others such as </a:t>
            </a:r>
            <a:r>
              <a:rPr lang="en-GB" b="0" i="0" dirty="0">
                <a:solidFill>
                  <a:srgbClr val="202124"/>
                </a:solidFill>
                <a:effectLst/>
                <a:latin typeface="arial" panose="020B0604020202020204" pitchFamily="34" charset="0"/>
              </a:rPr>
              <a:t>GitLab, Bitbucket, </a:t>
            </a:r>
            <a:r>
              <a:rPr lang="en-GB" dirty="0">
                <a:solidFill>
                  <a:srgbClr val="202124"/>
                </a:solidFill>
                <a:latin typeface="arial" panose="020B0604020202020204" pitchFamily="34" charset="0"/>
              </a:rPr>
              <a:t>AW</a:t>
            </a:r>
            <a:r>
              <a:rPr lang="en-GB" b="0" i="0" dirty="0">
                <a:solidFill>
                  <a:srgbClr val="202124"/>
                </a:solidFill>
                <a:effectLst/>
                <a:latin typeface="arial" panose="020B0604020202020204" pitchFamily="34" charset="0"/>
              </a:rPr>
              <a:t>S </a:t>
            </a:r>
            <a:r>
              <a:rPr lang="en-GB" b="0" i="0" dirty="0" err="1">
                <a:solidFill>
                  <a:srgbClr val="202124"/>
                </a:solidFill>
                <a:effectLst/>
                <a:latin typeface="arial" panose="020B0604020202020204" pitchFamily="34" charset="0"/>
              </a:rPr>
              <a:t>CodeCommit</a:t>
            </a:r>
            <a:r>
              <a:rPr lang="en-GB" b="0" i="0" dirty="0">
                <a:solidFill>
                  <a:srgbClr val="202124"/>
                </a:solidFill>
                <a:effectLst/>
                <a:latin typeface="arial" panose="020B0604020202020204" pitchFamily="34" charset="0"/>
              </a:rPr>
              <a:t>, etc. </a:t>
            </a:r>
            <a:br>
              <a:rPr lang="en-GB" b="0" i="0" dirty="0">
                <a:solidFill>
                  <a:srgbClr val="202124"/>
                </a:solidFill>
                <a:effectLst/>
                <a:latin typeface="arial" panose="020B0604020202020204" pitchFamily="34" charset="0"/>
              </a:rPr>
            </a:br>
            <a:r>
              <a:rPr lang="en-GB" b="0" i="0" dirty="0">
                <a:solidFill>
                  <a:srgbClr val="202124"/>
                </a:solidFill>
                <a:effectLst/>
                <a:latin typeface="arial" panose="020B0604020202020204" pitchFamily="34" charset="0"/>
              </a:rPr>
              <a:t>We will be using github in some of the breakout sessions today so hold onto your butts. </a:t>
            </a:r>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1803261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1D2125"/>
                </a:solidFill>
                <a:latin typeface="-apple-system"/>
              </a:rPr>
              <a:t>People can also  “fork” copies, essentially making a new master version, to work separately e.g. to turn this file into a separate thing for a different </a:t>
            </a:r>
            <a:r>
              <a:rPr lang="en-GB" dirty="0" err="1">
                <a:solidFill>
                  <a:srgbClr val="1D2125"/>
                </a:solidFill>
                <a:latin typeface="-apple-system"/>
              </a:rPr>
              <a:t>applicaiton</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3908655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12322"/>
                </a:solidFill>
                <a:latin typeface="+mn-lt"/>
              </a:rPr>
              <a:t>Short answer/discussion about how their experiences.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396365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Everyone on a project should understand and agree to a naming convention for shared projects. Maybe put this in the comms plan?</a:t>
            </a:r>
          </a:p>
          <a:p>
            <a:r>
              <a:rPr lang="en-GB" dirty="0"/>
              <a:t>Likewise, everyone should understand, agree to and  have access to a central and secure place to put all the project materials. </a:t>
            </a:r>
          </a:p>
          <a:p>
            <a:r>
              <a:rPr lang="en-GB" dirty="0"/>
              <a:t>Ideally, that place would have a version control system (share point has a version control system) and that everyone would understand how to use it. </a:t>
            </a:r>
          </a:p>
          <a:p>
            <a:endParaRPr lang="en-GB" dirty="0"/>
          </a:p>
          <a:p>
            <a:r>
              <a:rPr lang="en-GB" dirty="0"/>
              <a:t>May need refreshers, formal agreements, prominent comms plan place, etc. </a:t>
            </a:r>
          </a:p>
          <a:p>
            <a:endParaRPr lang="en-GB" dirty="0"/>
          </a:p>
          <a:p>
            <a:r>
              <a:rPr lang="en-GB" dirty="0"/>
              <a:t>What do these things under version control mean? I’ll explain now. </a:t>
            </a:r>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793026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 is also called syntax in some software, like SPSS and STATA. Excel macros can also be seen as code-</a:t>
            </a:r>
            <a:r>
              <a:rPr lang="en-GB" dirty="0" err="1"/>
              <a:t>ish</a:t>
            </a:r>
            <a:r>
              <a:rPr lang="en-GB" dirty="0"/>
              <a:t>. </a:t>
            </a:r>
          </a:p>
          <a:p>
            <a:endParaRPr lang="en-GB" dirty="0"/>
          </a:p>
          <a:p>
            <a:r>
              <a:rPr lang="en-GB" dirty="0"/>
              <a:t>The syntax approach to these software tools is MUCH more reproducible than point and click, drag and drop, etc. options because the inputs, actions, outputs and the order of each of these are all written down and repeatable. </a:t>
            </a:r>
          </a:p>
          <a:p>
            <a:endParaRPr lang="en-GB" dirty="0"/>
          </a:p>
          <a:p>
            <a:r>
              <a:rPr lang="en-GB" dirty="0"/>
              <a:t>The alternative is a VERY LABORIOUS hand-written version in which you write all these things down (and correct your hand-written version if you go back and make changes anywhere along the line). </a:t>
            </a:r>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37952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a:t>
            </a:r>
            <a:r>
              <a:rPr lang="en-GB" dirty="0" err="1"/>
              <a:t>MUCH</a:t>
            </a:r>
            <a:r>
              <a:rPr lang="en-GB" dirty="0"/>
              <a:t> </a:t>
            </a:r>
            <a:r>
              <a:rPr lang="en-GB" dirty="0" err="1"/>
              <a:t>MUCH</a:t>
            </a:r>
            <a:r>
              <a:rPr lang="en-GB" dirty="0"/>
              <a:t> easier than hand-writing it and MUCH MORE REPRODUCIBLE</a:t>
            </a:r>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2388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these barriers equitable?</a:t>
            </a:r>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163888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code/syntax does your team use? </a:t>
            </a:r>
          </a:p>
          <a:p>
            <a:endParaRPr lang="en-GB" dirty="0"/>
          </a:p>
          <a:p>
            <a:r>
              <a:rPr lang="en-GB" dirty="0"/>
              <a:t>What do you want to do with it  - e.g. lots of general steps or one specific step? That might help you choose. </a:t>
            </a:r>
          </a:p>
          <a:p>
            <a:endParaRPr lang="en-GB" dirty="0"/>
          </a:p>
          <a:p>
            <a:r>
              <a:rPr lang="en-GB" dirty="0"/>
              <a:t>Who is likely to see it/use it? Lots of beginners? Only advanced people? Anyone that reads your research article? Only people that go looking for it? </a:t>
            </a:r>
          </a:p>
          <a:p>
            <a:endParaRPr lang="en-GB" dirty="0"/>
          </a:p>
          <a:p>
            <a:r>
              <a:rPr lang="en-GB" dirty="0"/>
              <a:t>Is your research topic or method focussed? </a:t>
            </a:r>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185650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22/03/2024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22/03/2024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22/03/2024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22/03/2024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22/03/2024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22/03/2024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22/03/2024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22/03/2024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22/03/2024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22/03/2024</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p-watch.org/2018/10/12/microsoft-joins-open-invention-network-nice-validation-open-source-movement/" TargetMode="External"/><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data-archive.ac.uk/deposit/" TargetMode="External"/><Relationship Id="rId2" Type="http://schemas.openxmlformats.org/officeDocument/2006/relationships/hyperlink" Target="https://ukdataservice.ac.uk/deposit-data/" TargetMode="External"/><Relationship Id="rId1" Type="http://schemas.openxmlformats.org/officeDocument/2006/relationships/slideLayout" Target="../slideLayouts/slideLayout4.xml"/><Relationship Id="rId6" Type="http://schemas.openxmlformats.org/officeDocument/2006/relationships/hyperlink" Target="https://www.bgs.ac.uk/geological-data/national-geoscience-data-centre/ngdc-depositing-data/" TargetMode="External"/><Relationship Id="rId5" Type="http://schemas.openxmlformats.org/officeDocument/2006/relationships/hyperlink" Target="https://data.mendeley.com/" TargetMode="External"/><Relationship Id="rId4" Type="http://schemas.openxmlformats.org/officeDocument/2006/relationships/hyperlink" Target="https://osf.io/"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www.qrcode-monkey.com/"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hyperlink" Target="https://docs.github.com/en/repositories/archiving-a-github-repository/referencing-and-citing-content" TargetMode="External"/><Relationship Id="rId13" Type="http://schemas.openxmlformats.org/officeDocument/2006/relationships/hyperlink" Target="http://tinyurl.com/Synth-Blogpost" TargetMode="External"/><Relationship Id="rId3" Type="http://schemas.openxmlformats.org/officeDocument/2006/relationships/hyperlink" Target="https://ukdataservice.ac.uk/deposit-data/" TargetMode="External"/><Relationship Id="rId7" Type="http://schemas.openxmlformats.org/officeDocument/2006/relationships/hyperlink" Target="https://www.bgs.ac.uk/geological-data/national-geoscience-data-centre/ngdc-depositing-data/" TargetMode="External"/><Relationship Id="rId12" Type="http://schemas.openxmlformats.org/officeDocument/2006/relationships/hyperlink" Target="http://tinyurl.com/Synth-Podcast" TargetMode="External"/><Relationship Id="rId17" Type="http://schemas.openxmlformats.org/officeDocument/2006/relationships/hyperlink" Target="https://www.nature.com/articles/s41551-021-00751-8" TargetMode="External"/><Relationship Id="rId2" Type="http://schemas.openxmlformats.org/officeDocument/2006/relationships/notesSlide" Target="../notesSlides/notesSlide13.xml"/><Relationship Id="rId16" Type="http://schemas.openxmlformats.org/officeDocument/2006/relationships/hyperlink" Target="https://www.springer.com/gp/book/9781461403258" TargetMode="External"/><Relationship Id="rId1" Type="http://schemas.openxmlformats.org/officeDocument/2006/relationships/slideLayout" Target="../slideLayouts/slideLayout8.xml"/><Relationship Id="rId6" Type="http://schemas.openxmlformats.org/officeDocument/2006/relationships/hyperlink" Target="https://data.mendeley.com/" TargetMode="External"/><Relationship Id="rId11" Type="http://schemas.openxmlformats.org/officeDocument/2006/relationships/hyperlink" Target="http://tinyurl.com/Synth-DataInGov" TargetMode="External"/><Relationship Id="rId5" Type="http://schemas.openxmlformats.org/officeDocument/2006/relationships/hyperlink" Target="https://osf.io/" TargetMode="External"/><Relationship Id="rId15" Type="http://schemas.openxmlformats.org/officeDocument/2006/relationships/hyperlink" Target="https://calls.ac.uk/output-entry/synthetic-data-estimation-for-the-uk-longitudinal-studies-sylls-project-an-introduction-to-the-multiple-imputation-approach/" TargetMode="External"/><Relationship Id="rId10" Type="http://schemas.openxmlformats.org/officeDocument/2006/relationships/hyperlink" Target="http://www.qrcode-monkey.com/" TargetMode="External"/><Relationship Id="rId4" Type="http://schemas.openxmlformats.org/officeDocument/2006/relationships/hyperlink" Target="https://www.data-archive.ac.uk/deposit/" TargetMode="External"/><Relationship Id="rId9" Type="http://schemas.openxmlformats.org/officeDocument/2006/relationships/hyperlink" Target="https://www.wpbeginner.com/wp-tutorials/how-to-create-custom-permalinks-in-wordpress/" TargetMode="External"/><Relationship Id="rId14" Type="http://schemas.openxmlformats.org/officeDocument/2006/relationships/hyperlink" Target="https://msrbcel.files.wordpress.com/2020/11/adf-final-version-3.1-for-uploading.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1" y="1209040"/>
            <a:ext cx="4730050" cy="2578867"/>
          </a:xfrm>
        </p:spPr>
        <p:txBody>
          <a:bodyPr>
            <a:normAutofit/>
          </a:bodyPr>
          <a:lstStyle/>
          <a:p>
            <a:r>
              <a:rPr lang="en-GB" dirty="0"/>
              <a:t>Tools, data, code, and sharing</a:t>
            </a:r>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Coding in Public workshop</a:t>
            </a:r>
          </a:p>
          <a:p>
            <a:r>
              <a:rPr lang="en-GB" dirty="0"/>
              <a:t>2024</a:t>
            </a:r>
            <a:endParaRPr lang="en-US" dirty="0"/>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2021. Created by Computational Social Science Training Team,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Modern pace of technological change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b="0" i="0" dirty="0">
                <a:solidFill>
                  <a:srgbClr val="212322"/>
                </a:solidFill>
                <a:effectLst/>
                <a:latin typeface="+mn-lt"/>
              </a:rPr>
              <a:t>Tools are made or discontinued at a rapid </a:t>
            </a:r>
            <a:r>
              <a:rPr lang="en-GB" dirty="0">
                <a:solidFill>
                  <a:srgbClr val="212322"/>
                </a:solidFill>
                <a:latin typeface="+mn-lt"/>
              </a:rPr>
              <a:t>pace</a:t>
            </a:r>
          </a:p>
          <a:p>
            <a:pPr algn="l">
              <a:buFont typeface="Arial" panose="020B0604020202020204" pitchFamily="34" charset="0"/>
              <a:buChar char="•"/>
            </a:pPr>
            <a:r>
              <a:rPr lang="en-GB" b="0" i="0" dirty="0">
                <a:solidFill>
                  <a:srgbClr val="212322"/>
                </a:solidFill>
                <a:effectLst/>
                <a:latin typeface="+mn-lt"/>
              </a:rPr>
              <a:t>Software is updated frequently, complicating versions/dependencies</a:t>
            </a:r>
          </a:p>
          <a:p>
            <a:pPr algn="l">
              <a:buFont typeface="Arial" panose="020B0604020202020204" pitchFamily="34" charset="0"/>
              <a:buChar char="•"/>
            </a:pPr>
            <a:r>
              <a:rPr lang="en-GB" dirty="0">
                <a:solidFill>
                  <a:srgbClr val="212322"/>
                </a:solidFill>
                <a:latin typeface="+mn-lt"/>
              </a:rPr>
              <a:t>Methods are developed continuously, but are not always very accessible</a:t>
            </a:r>
          </a:p>
          <a:p>
            <a:pPr algn="l">
              <a:buFont typeface="Arial" panose="020B0604020202020204" pitchFamily="34" charset="0"/>
              <a:buChar char="•"/>
            </a:pPr>
            <a:r>
              <a:rPr lang="en-GB" dirty="0">
                <a:solidFill>
                  <a:srgbClr val="212322"/>
                </a:solidFill>
                <a:latin typeface="+mn-lt"/>
              </a:rPr>
              <a:t>Plus, cultish adherence/avoidance </a:t>
            </a:r>
            <a:endParaRPr lang="en-GB" b="0" i="0" dirty="0">
              <a:solidFill>
                <a:srgbClr val="212322"/>
              </a:solidFill>
              <a:effectLst/>
              <a:latin typeface="+mn-lt"/>
            </a:endParaRPr>
          </a:p>
          <a:p>
            <a:pPr algn="l">
              <a:buFont typeface="Arial" panose="020B0604020202020204" pitchFamily="34" charset="0"/>
              <a:buChar char="•"/>
            </a:pPr>
            <a:endParaRPr lang="en-GB"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10</a:t>
            </a:fld>
            <a:endParaRPr lang="en-US"/>
          </a:p>
        </p:txBody>
      </p:sp>
    </p:spTree>
    <p:extLst>
      <p:ext uri="{BB962C8B-B14F-4D97-AF65-F5344CB8AC3E}">
        <p14:creationId xmlns:p14="http://schemas.microsoft.com/office/powerpoint/2010/main" val="71222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Modern tools, modern problems</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212322"/>
                </a:solidFill>
                <a:latin typeface="+mn-lt"/>
              </a:rPr>
              <a:t>You can automate the boring stuff to do more than was feasible before</a:t>
            </a:r>
          </a:p>
          <a:p>
            <a:pPr algn="l">
              <a:buFont typeface="Arial" panose="020B0604020202020204" pitchFamily="34" charset="0"/>
              <a:buChar char="•"/>
            </a:pPr>
            <a:r>
              <a:rPr lang="en-GB" dirty="0">
                <a:solidFill>
                  <a:srgbClr val="212322"/>
                </a:solidFill>
                <a:latin typeface="+mn-lt"/>
              </a:rPr>
              <a:t>But automated processes can break easily</a:t>
            </a:r>
          </a:p>
          <a:p>
            <a:pPr marL="0" indent="0" algn="l">
              <a:buNone/>
            </a:pPr>
            <a:endParaRPr lang="en-GB"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11</a:t>
            </a:fld>
            <a:endParaRPr lang="en-US"/>
          </a:p>
        </p:txBody>
      </p:sp>
    </p:spTree>
    <p:extLst>
      <p:ext uri="{BB962C8B-B14F-4D97-AF65-F5344CB8AC3E}">
        <p14:creationId xmlns:p14="http://schemas.microsoft.com/office/powerpoint/2010/main" val="356440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Ignorance can be fixed, but not everything can</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212322"/>
                </a:solidFill>
                <a:latin typeface="+mn-lt"/>
              </a:rPr>
              <a:t>Rapid pace of change and increased complexity mean = lack of skills or knowledge</a:t>
            </a:r>
          </a:p>
          <a:p>
            <a:pPr algn="l">
              <a:buFont typeface="Arial" panose="020B0604020202020204" pitchFamily="34" charset="0"/>
              <a:buChar char="•"/>
            </a:pPr>
            <a:r>
              <a:rPr lang="en-GB" dirty="0">
                <a:solidFill>
                  <a:srgbClr val="212322"/>
                </a:solidFill>
                <a:latin typeface="+mn-lt"/>
              </a:rPr>
              <a:t>Fixing this is possible, but not always easy</a:t>
            </a:r>
          </a:p>
          <a:p>
            <a:pPr algn="l">
              <a:buFont typeface="Arial" panose="020B0604020202020204" pitchFamily="34" charset="0"/>
              <a:buChar char="•"/>
            </a:pPr>
            <a:r>
              <a:rPr lang="en-GB" dirty="0">
                <a:solidFill>
                  <a:srgbClr val="212322"/>
                </a:solidFill>
                <a:latin typeface="+mn-lt"/>
              </a:rPr>
              <a:t>Openness to change is harder because it is often a (nearly) fixed feature of personality</a:t>
            </a:r>
            <a:endParaRPr lang="en-GB"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12</a:t>
            </a:fld>
            <a:endParaRPr lang="en-US"/>
          </a:p>
        </p:txBody>
      </p:sp>
    </p:spTree>
    <p:extLst>
      <p:ext uri="{BB962C8B-B14F-4D97-AF65-F5344CB8AC3E}">
        <p14:creationId xmlns:p14="http://schemas.microsoft.com/office/powerpoint/2010/main" val="1357730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some of your wins and/or fails</a:t>
            </a:r>
            <a:endParaRPr lang="en-GB" sz="3600" dirty="0"/>
          </a:p>
        </p:txBody>
      </p:sp>
      <p:pic>
        <p:nvPicPr>
          <p:cNvPr id="7" name="Picture 6" descr="Participants report technology fails like accidentally deleting an entire Sharepoint site, still using email to send documents, and setting up a slack channel that gets ignored.&#10;">
            <a:extLst>
              <a:ext uri="{FF2B5EF4-FFF2-40B4-BE49-F238E27FC236}">
                <a16:creationId xmlns:a16="http://schemas.microsoft.com/office/drawing/2014/main" id="{E0BDF9EE-6E1A-95FD-9702-08E10FF7BA5B}"/>
              </a:ext>
            </a:extLst>
          </p:cNvPr>
          <p:cNvPicPr>
            <a:picLocks noChangeAspect="1"/>
          </p:cNvPicPr>
          <p:nvPr/>
        </p:nvPicPr>
        <p:blipFill rotWithShape="1">
          <a:blip r:embed="rId3"/>
          <a:srcRect l="2642" t="20303" r="50000" b="48333"/>
          <a:stretch/>
        </p:blipFill>
        <p:spPr>
          <a:xfrm>
            <a:off x="322118" y="1392382"/>
            <a:ext cx="5773882" cy="2150918"/>
          </a:xfrm>
          <a:prstGeom prst="rect">
            <a:avLst/>
          </a:prstGeom>
        </p:spPr>
      </p:pic>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13</a:t>
            </a:fld>
            <a:endParaRPr lang="en-US"/>
          </a:p>
        </p:txBody>
      </p:sp>
    </p:spTree>
    <p:extLst>
      <p:ext uri="{BB962C8B-B14F-4D97-AF65-F5344CB8AC3E}">
        <p14:creationId xmlns:p14="http://schemas.microsoft.com/office/powerpoint/2010/main" val="1779429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Consider </a:t>
            </a:r>
            <a:r>
              <a:rPr lang="en-GB" dirty="0"/>
              <a:t>when choosing collaborative tools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Cloud vs. local </a:t>
            </a:r>
          </a:p>
          <a:p>
            <a:pPr algn="l"/>
            <a:r>
              <a:rPr lang="en-GB" dirty="0">
                <a:solidFill>
                  <a:srgbClr val="1D2125"/>
                </a:solidFill>
                <a:latin typeface="-apple-system"/>
              </a:rPr>
              <a:t>Cross-platform/open source vs. paid/proprietary</a:t>
            </a:r>
          </a:p>
          <a:p>
            <a:pPr algn="l"/>
            <a:r>
              <a:rPr lang="en-GB" dirty="0">
                <a:solidFill>
                  <a:srgbClr val="1D2125"/>
                </a:solidFill>
                <a:latin typeface="-apple-system"/>
              </a:rPr>
              <a:t>Tracked vs. untracked</a:t>
            </a:r>
          </a:p>
          <a:p>
            <a:pPr algn="l"/>
            <a:r>
              <a:rPr lang="en-GB" dirty="0">
                <a:solidFill>
                  <a:srgbClr val="1D2125"/>
                </a:solidFill>
                <a:latin typeface="-apple-system"/>
              </a:rPr>
              <a:t>Written vs. spoken</a:t>
            </a:r>
          </a:p>
          <a:p>
            <a:pPr algn="l"/>
            <a:r>
              <a:rPr lang="en-GB" dirty="0">
                <a:solidFill>
                  <a:srgbClr val="1D2125"/>
                </a:solidFill>
                <a:latin typeface="-apple-system"/>
              </a:rPr>
              <a:t>Visual vs. descriptive</a:t>
            </a:r>
          </a:p>
          <a:p>
            <a:pPr algn="l"/>
            <a:r>
              <a:rPr lang="en-GB" dirty="0">
                <a:solidFill>
                  <a:srgbClr val="1D2125"/>
                </a:solidFill>
                <a:latin typeface="-apple-system"/>
              </a:rPr>
              <a:t>Consider size/speed requirements</a:t>
            </a:r>
          </a:p>
          <a:p>
            <a:pPr algn="l"/>
            <a:r>
              <a:rPr lang="en-GB" dirty="0">
                <a:solidFill>
                  <a:srgbClr val="1D2125"/>
                </a:solidFill>
                <a:latin typeface="-apple-system"/>
              </a:rPr>
              <a:t>Make environments clear (or irrelevant)</a:t>
            </a:r>
          </a:p>
          <a:p>
            <a:pPr algn="l"/>
            <a:endParaRPr lang="en-GB" dirty="0">
              <a:solidFill>
                <a:srgbClr val="1D2125"/>
              </a:solidFill>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spTree>
    <p:extLst>
      <p:ext uri="{BB962C8B-B14F-4D97-AF65-F5344CB8AC3E}">
        <p14:creationId xmlns:p14="http://schemas.microsoft.com/office/powerpoint/2010/main" val="4250693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Tools for teamwork</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Pick (and stick to) good naming conventions and shared locations</a:t>
            </a:r>
          </a:p>
          <a:p>
            <a:pPr algn="l"/>
            <a:r>
              <a:rPr lang="en-GB" dirty="0">
                <a:solidFill>
                  <a:srgbClr val="1D2125"/>
                </a:solidFill>
                <a:latin typeface="-apple-system"/>
              </a:rPr>
              <a:t>ALWAYS leave useful commit comments (if available)</a:t>
            </a:r>
          </a:p>
          <a:p>
            <a:pPr algn="l"/>
            <a:r>
              <a:rPr lang="en-GB" dirty="0">
                <a:solidFill>
                  <a:srgbClr val="1D2125"/>
                </a:solidFill>
                <a:latin typeface="-apple-system"/>
              </a:rPr>
              <a:t>Everyone uses most recent version each time (check out)  </a:t>
            </a:r>
          </a:p>
          <a:p>
            <a:pPr algn="l"/>
            <a:r>
              <a:rPr lang="en-GB" dirty="0">
                <a:solidFill>
                  <a:srgbClr val="1D2125"/>
                </a:solidFill>
                <a:latin typeface="-apple-system"/>
              </a:rPr>
              <a:t>Agree in advance (and stick to) a plan for settling conflicts</a:t>
            </a:r>
          </a:p>
          <a:p>
            <a:pPr marL="0" indent="0" algn="l">
              <a:buNone/>
            </a:pPr>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endParaRPr lang="en-GB" dirty="0">
              <a:solidFill>
                <a:srgbClr val="1D2125"/>
              </a:solidFill>
              <a:latin typeface="-apple-system"/>
            </a:endParaRPr>
          </a:p>
          <a:p>
            <a:pPr marL="0" indent="0" algn="l">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51149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Command line and code</a:t>
            </a:r>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2186876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Shell commands and code can seem scary</a:t>
            </a:r>
          </a:p>
        </p:txBody>
      </p:sp>
      <p:pic>
        <p:nvPicPr>
          <p:cNvPr id="8" name="Picture 7" descr="A close up image of glowing blue text of computer code on a background. ">
            <a:extLst>
              <a:ext uri="{FF2B5EF4-FFF2-40B4-BE49-F238E27FC236}">
                <a16:creationId xmlns:a16="http://schemas.microsoft.com/office/drawing/2014/main" id="{5E39C54E-2541-4C68-A94C-8EA88B804A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56266" y="1364206"/>
            <a:ext cx="7890933" cy="4129588"/>
          </a:xfrm>
          <a:prstGeom prst="rect">
            <a:avLst/>
          </a:prstGeom>
        </p:spPr>
      </p:pic>
      <p:sp>
        <p:nvSpPr>
          <p:cNvPr id="9" name="TextBox 8">
            <a:extLst>
              <a:ext uri="{FF2B5EF4-FFF2-40B4-BE49-F238E27FC236}">
                <a16:creationId xmlns:a16="http://schemas.microsoft.com/office/drawing/2014/main" id="{24634922-AC81-4213-AE19-F60330AD08CA}"/>
              </a:ext>
            </a:extLst>
          </p:cNvPr>
          <p:cNvSpPr txBox="1"/>
          <p:nvPr/>
        </p:nvSpPr>
        <p:spPr>
          <a:xfrm>
            <a:off x="1456266" y="5565266"/>
            <a:ext cx="7890933" cy="230832"/>
          </a:xfrm>
          <a:prstGeom prst="rect">
            <a:avLst/>
          </a:prstGeom>
          <a:noFill/>
        </p:spPr>
        <p:txBody>
          <a:bodyPr wrap="square" rtlCol="0">
            <a:spAutoFit/>
          </a:bodyPr>
          <a:lstStyle/>
          <a:p>
            <a:r>
              <a:rPr lang="en-GB" sz="900">
                <a:hlinkClick r:id="rId3" tooltip="https://www.ip-watch.org/2018/10/12/microsoft-joins-open-invention-network-nice-validation-open-source-movement/"/>
              </a:rPr>
              <a:t>This Photo</a:t>
            </a:r>
            <a:r>
              <a:rPr lang="en-GB" sz="900"/>
              <a:t> by Unknown Author is licensed under </a:t>
            </a:r>
            <a:r>
              <a:rPr lang="en-GB" sz="900">
                <a:hlinkClick r:id="rId4" tooltip="https://creativecommons.org/licenses/by-nc-sa/3.0/"/>
              </a:rPr>
              <a:t>CC BY-SA-NC</a:t>
            </a:r>
            <a:endParaRPr lang="en-GB" sz="900"/>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40119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But actually…</a:t>
            </a:r>
          </a:p>
        </p:txBody>
      </p:sp>
      <p:pic>
        <p:nvPicPr>
          <p:cNvPr id="8" name="Picture 7" descr="An xkcd comic showing figures discussing discussing how wonderful git is for collaborative work but that none of them really understand how to use it very well. ">
            <a:extLst>
              <a:ext uri="{FF2B5EF4-FFF2-40B4-BE49-F238E27FC236}">
                <a16:creationId xmlns:a16="http://schemas.microsoft.com/office/drawing/2014/main" id="{544F0B3C-B11A-4C2A-BC9B-CA62765E35A5}"/>
              </a:ext>
            </a:extLst>
          </p:cNvPr>
          <p:cNvPicPr>
            <a:picLocks noChangeAspect="1"/>
          </p:cNvPicPr>
          <p:nvPr/>
        </p:nvPicPr>
        <p:blipFill>
          <a:blip r:embed="rId2"/>
          <a:stretch>
            <a:fillRect/>
          </a:stretch>
        </p:blipFill>
        <p:spPr>
          <a:xfrm>
            <a:off x="4210286" y="697571"/>
            <a:ext cx="3771428" cy="5462857"/>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3997493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Have you used git?</a:t>
            </a:r>
            <a:endParaRPr lang="en-GB" sz="3600" dirty="0"/>
          </a:p>
        </p:txBody>
      </p:sp>
      <p:pic>
        <p:nvPicPr>
          <p:cNvPr id="5" name="Picture 4" descr="A bar chart shows that 3 respondents use git often, 1 uses it a bit but mostly through the website and 3 do not really use it much at all. ">
            <a:extLst>
              <a:ext uri="{FF2B5EF4-FFF2-40B4-BE49-F238E27FC236}">
                <a16:creationId xmlns:a16="http://schemas.microsoft.com/office/drawing/2014/main" id="{76A1DE6F-B3B5-0043-05BD-3EE2FFFCDE72}"/>
              </a:ext>
            </a:extLst>
          </p:cNvPr>
          <p:cNvPicPr>
            <a:picLocks noChangeAspect="1"/>
          </p:cNvPicPr>
          <p:nvPr/>
        </p:nvPicPr>
        <p:blipFill rotWithShape="1">
          <a:blip r:embed="rId2"/>
          <a:srcRect l="23949" t="26667" r="24915" b="19242"/>
          <a:stretch/>
        </p:blipFill>
        <p:spPr>
          <a:xfrm>
            <a:off x="2919845" y="1828800"/>
            <a:ext cx="6234546" cy="3709555"/>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1890036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Table of Contents</a:t>
            </a:r>
          </a:p>
        </p:txBody>
      </p:sp>
      <p:sp>
        <p:nvSpPr>
          <p:cNvPr id="3" name="Text Placeholder 2"/>
          <p:cNvSpPr>
            <a:spLocks noGrp="1"/>
          </p:cNvSpPr>
          <p:nvPr>
            <p:ph type="body" sz="quarter" idx="13"/>
          </p:nvPr>
        </p:nvSpPr>
        <p:spPr/>
        <p:txBody>
          <a:bodyPr>
            <a:normAutofit/>
          </a:bodyPr>
          <a:lstStyle/>
          <a:p>
            <a:r>
              <a:rPr lang="en-GB" dirty="0">
                <a:solidFill>
                  <a:srgbClr val="1D2125"/>
                </a:solidFill>
                <a:latin typeface="+mn-lt"/>
              </a:rPr>
              <a:t>Modern tools </a:t>
            </a:r>
          </a:p>
          <a:p>
            <a:r>
              <a:rPr lang="en-GB" dirty="0">
                <a:solidFill>
                  <a:srgbClr val="1D2125"/>
                </a:solidFill>
                <a:latin typeface="+mn-lt"/>
              </a:rPr>
              <a:t>Command line and code</a:t>
            </a:r>
          </a:p>
          <a:p>
            <a:r>
              <a:rPr lang="en-GB" dirty="0">
                <a:solidFill>
                  <a:srgbClr val="1D2125"/>
                </a:solidFill>
                <a:latin typeface="+mn-lt"/>
              </a:rPr>
              <a:t>Documenting data</a:t>
            </a:r>
          </a:p>
          <a:p>
            <a:pPr algn="l">
              <a:buFont typeface="Arial" panose="020B0604020202020204" pitchFamily="34" charset="0"/>
              <a:buChar char="•"/>
            </a:pPr>
            <a:r>
              <a:rPr lang="en-GB" dirty="0">
                <a:solidFill>
                  <a:srgbClr val="1D2125"/>
                </a:solidFill>
                <a:latin typeface="+mn-lt"/>
              </a:rPr>
              <a:t>Deployment and sharing</a:t>
            </a:r>
          </a:p>
          <a:p>
            <a:pPr algn="l">
              <a:buFont typeface="Arial" panose="020B0604020202020204" pitchFamily="34" charset="0"/>
              <a:buChar char="•"/>
            </a:pPr>
            <a:r>
              <a:rPr lang="en-GB" dirty="0">
                <a:solidFill>
                  <a:srgbClr val="1D2125"/>
                </a:solidFill>
                <a:latin typeface="+mn-lt"/>
              </a:rPr>
              <a:t>Q&amp;A</a:t>
            </a:r>
          </a:p>
          <a:p>
            <a:pPr algn="l">
              <a:buFont typeface="Arial" panose="020B0604020202020204" pitchFamily="34" charset="0"/>
              <a:buChar char="•"/>
            </a:pPr>
            <a:r>
              <a:rPr lang="en-GB" dirty="0">
                <a:solidFill>
                  <a:srgbClr val="1D2125"/>
                </a:solidFill>
                <a:latin typeface="+mn-lt"/>
              </a:rPr>
              <a:t>Breakout #3</a:t>
            </a:r>
            <a:endParaRPr lang="en-GB"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97572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shell commands for git</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git pull</a:t>
            </a:r>
          </a:p>
          <a:p>
            <a:pPr algn="l"/>
            <a:r>
              <a:rPr lang="en-GB" dirty="0">
                <a:solidFill>
                  <a:srgbClr val="1D2125"/>
                </a:solidFill>
                <a:latin typeface="-apple-system"/>
              </a:rPr>
              <a:t>git add *</a:t>
            </a:r>
          </a:p>
          <a:p>
            <a:pPr algn="l"/>
            <a:r>
              <a:rPr lang="en-GB" dirty="0">
                <a:solidFill>
                  <a:srgbClr val="1D2125"/>
                </a:solidFill>
                <a:latin typeface="-apple-system"/>
              </a:rPr>
              <a:t>git commit –</a:t>
            </a:r>
            <a:r>
              <a:rPr lang="en-GB" dirty="0" err="1">
                <a:solidFill>
                  <a:srgbClr val="1D2125"/>
                </a:solidFill>
                <a:latin typeface="-apple-system"/>
              </a:rPr>
              <a:t>m”useful</a:t>
            </a:r>
            <a:r>
              <a:rPr lang="en-GB" dirty="0">
                <a:solidFill>
                  <a:srgbClr val="1D2125"/>
                </a:solidFill>
                <a:latin typeface="-apple-system"/>
              </a:rPr>
              <a:t> commit message here”</a:t>
            </a:r>
          </a:p>
          <a:p>
            <a:pPr algn="l"/>
            <a:r>
              <a:rPr lang="en-GB" dirty="0">
                <a:solidFill>
                  <a:srgbClr val="1D2125"/>
                </a:solidFill>
                <a:latin typeface="-apple-system"/>
              </a:rPr>
              <a:t>git push</a:t>
            </a:r>
          </a:p>
          <a:p>
            <a:pPr algn="l"/>
            <a:r>
              <a:rPr lang="en-GB" dirty="0">
                <a:solidFill>
                  <a:srgbClr val="1D2125"/>
                </a:solidFill>
                <a:latin typeface="-apple-system"/>
              </a:rPr>
              <a:t>git status</a:t>
            </a: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1741663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your key git commands?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21</a:t>
            </a:fld>
            <a:endParaRPr lang="en-US"/>
          </a:p>
        </p:txBody>
      </p:sp>
      <p:pic>
        <p:nvPicPr>
          <p:cNvPr id="5" name="Picture 4" descr="Participants report using add, branch, checkout, commit, init, merge and push. ">
            <a:extLst>
              <a:ext uri="{FF2B5EF4-FFF2-40B4-BE49-F238E27FC236}">
                <a16:creationId xmlns:a16="http://schemas.microsoft.com/office/drawing/2014/main" id="{6EE1FD71-8127-5B69-2209-BA9354D60631}"/>
              </a:ext>
            </a:extLst>
          </p:cNvPr>
          <p:cNvPicPr>
            <a:picLocks noChangeAspect="1"/>
          </p:cNvPicPr>
          <p:nvPr/>
        </p:nvPicPr>
        <p:blipFill rotWithShape="1">
          <a:blip r:embed="rId2"/>
          <a:srcRect l="2898" t="20152" r="2671" b="19394"/>
          <a:stretch/>
        </p:blipFill>
        <p:spPr>
          <a:xfrm>
            <a:off x="353290" y="1381991"/>
            <a:ext cx="11513127" cy="4145974"/>
          </a:xfrm>
          <a:prstGeom prst="rect">
            <a:avLst/>
          </a:prstGeom>
        </p:spPr>
      </p:pic>
    </p:spTree>
    <p:extLst>
      <p:ext uri="{BB962C8B-B14F-4D97-AF65-F5344CB8AC3E}">
        <p14:creationId xmlns:p14="http://schemas.microsoft.com/office/powerpoint/2010/main" val="1117404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Collaboration, code, version control</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lgn="l">
              <a:buNone/>
            </a:pPr>
            <a:r>
              <a:rPr lang="en-GB" dirty="0">
                <a:solidFill>
                  <a:srgbClr val="1D2125"/>
                </a:solidFill>
                <a:latin typeface="-apple-system"/>
              </a:rPr>
              <a:t>Use “comments” in code to:</a:t>
            </a:r>
          </a:p>
          <a:p>
            <a:pPr lvl="1"/>
            <a:r>
              <a:rPr lang="en-GB" dirty="0">
                <a:solidFill>
                  <a:srgbClr val="1D2125"/>
                </a:solidFill>
                <a:latin typeface="-apple-system"/>
              </a:rPr>
              <a:t>Declare any useful background info (like author, current project status, software environment, etc.)</a:t>
            </a:r>
          </a:p>
          <a:p>
            <a:pPr lvl="1"/>
            <a:r>
              <a:rPr lang="en-GB" dirty="0">
                <a:solidFill>
                  <a:srgbClr val="1D2125"/>
                </a:solidFill>
                <a:latin typeface="-apple-system"/>
              </a:rPr>
              <a:t>Explain what this given line of code does or what it refers to</a:t>
            </a:r>
          </a:p>
          <a:p>
            <a:pPr lvl="1"/>
            <a:r>
              <a:rPr lang="en-GB" dirty="0">
                <a:solidFill>
                  <a:srgbClr val="1D2125"/>
                </a:solidFill>
                <a:latin typeface="-apple-system"/>
              </a:rPr>
              <a:t>Ask yourself questions, list steps you want to do next, address whether a functional thing will be upgraded in the future, etc. </a:t>
            </a:r>
          </a:p>
          <a:p>
            <a:pPr lvl="1"/>
            <a:r>
              <a:rPr lang="en-GB" dirty="0">
                <a:solidFill>
                  <a:srgbClr val="1D2125"/>
                </a:solidFill>
                <a:latin typeface="-apple-system"/>
              </a:rPr>
              <a:t>Example:</a:t>
            </a:r>
          </a:p>
          <a:p>
            <a:pPr marL="914400" lvl="2" indent="0">
              <a:buNone/>
            </a:pPr>
            <a:r>
              <a:rPr lang="en-GB" dirty="0">
                <a:solidFill>
                  <a:srgbClr val="1D2125"/>
                </a:solidFill>
                <a:latin typeface="-apple-system"/>
              </a:rPr>
              <a:t>## Basic Coding Example by J. Kasmire</a:t>
            </a:r>
          </a:p>
          <a:p>
            <a:pPr marL="914400" lvl="2" indent="0">
              <a:buNone/>
            </a:pPr>
            <a:r>
              <a:rPr lang="en-GB" dirty="0">
                <a:solidFill>
                  <a:srgbClr val="1D2125"/>
                </a:solidFill>
                <a:latin typeface="-apple-system"/>
              </a:rPr>
              <a:t>## Python Version- 3.9.5</a:t>
            </a:r>
          </a:p>
          <a:p>
            <a:pPr marL="914400" lvl="2" indent="0">
              <a:buNone/>
            </a:pPr>
            <a:r>
              <a:rPr lang="en-GB" dirty="0">
                <a:solidFill>
                  <a:srgbClr val="1D2125"/>
                </a:solidFill>
                <a:latin typeface="-apple-system"/>
              </a:rPr>
              <a:t>print("spam and eggs") 	## This classic beginner command</a:t>
            </a:r>
          </a:p>
          <a:p>
            <a:pPr marL="2286000" lvl="5" indent="0">
              <a:buNone/>
            </a:pPr>
            <a:r>
              <a:rPr lang="en-GB" dirty="0">
                <a:solidFill>
                  <a:srgbClr val="1D2125"/>
                </a:solidFill>
                <a:latin typeface="-apple-system"/>
              </a:rPr>
              <a:t>		## references classic </a:t>
            </a:r>
            <a:r>
              <a:rPr lang="en-GB" dirty="0" err="1">
                <a:solidFill>
                  <a:srgbClr val="1D2125"/>
                </a:solidFill>
                <a:latin typeface="-apple-system"/>
              </a:rPr>
              <a:t>Monthy</a:t>
            </a:r>
            <a:r>
              <a:rPr lang="en-GB" dirty="0">
                <a:solidFill>
                  <a:srgbClr val="1D2125"/>
                </a:solidFill>
                <a:latin typeface="-apple-system"/>
              </a:rPr>
              <a:t> Python sketches</a:t>
            </a: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4171601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Code for what, exactly?</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All the steps of your process that you possible can do in code</a:t>
            </a:r>
          </a:p>
          <a:p>
            <a:pPr lvl="1"/>
            <a:r>
              <a:rPr lang="en-GB" dirty="0">
                <a:solidFill>
                  <a:srgbClr val="1D2125"/>
                </a:solidFill>
                <a:latin typeface="-apple-system"/>
              </a:rPr>
              <a:t>Data collection</a:t>
            </a:r>
          </a:p>
          <a:p>
            <a:pPr lvl="1"/>
            <a:r>
              <a:rPr lang="en-GB" dirty="0">
                <a:solidFill>
                  <a:srgbClr val="1D2125"/>
                </a:solidFill>
                <a:latin typeface="-apple-system"/>
              </a:rPr>
              <a:t>Cleaning/prepping</a:t>
            </a:r>
          </a:p>
          <a:p>
            <a:pPr lvl="1"/>
            <a:r>
              <a:rPr lang="en-GB" dirty="0">
                <a:solidFill>
                  <a:srgbClr val="1D2125"/>
                </a:solidFill>
                <a:latin typeface="-apple-system"/>
              </a:rPr>
              <a:t>Analysis</a:t>
            </a:r>
          </a:p>
          <a:p>
            <a:pPr lvl="1"/>
            <a:r>
              <a:rPr lang="en-GB" dirty="0">
                <a:solidFill>
                  <a:srgbClr val="1D2125"/>
                </a:solidFill>
                <a:latin typeface="-apple-system"/>
              </a:rPr>
              <a:t>Visualisations</a:t>
            </a: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23</a:t>
            </a:fld>
            <a:endParaRPr lang="en-US"/>
          </a:p>
        </p:txBody>
      </p:sp>
    </p:spTree>
    <p:extLst>
      <p:ext uri="{BB962C8B-B14F-4D97-AF65-F5344CB8AC3E}">
        <p14:creationId xmlns:p14="http://schemas.microsoft.com/office/powerpoint/2010/main" val="47294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But why code?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By writing your processes in code, you</a:t>
            </a:r>
          </a:p>
          <a:p>
            <a:pPr lvl="1"/>
            <a:r>
              <a:rPr lang="en-GB" dirty="0">
                <a:solidFill>
                  <a:srgbClr val="1D2125"/>
                </a:solidFill>
                <a:latin typeface="-apple-system"/>
              </a:rPr>
              <a:t>Are forced to write it correctly/ordered </a:t>
            </a:r>
          </a:p>
          <a:p>
            <a:pPr lvl="1"/>
            <a:r>
              <a:rPr lang="en-GB" dirty="0">
                <a:solidFill>
                  <a:srgbClr val="1D2125"/>
                </a:solidFill>
                <a:latin typeface="-apple-system"/>
              </a:rPr>
              <a:t>Can rerun it/generalise it easily </a:t>
            </a:r>
          </a:p>
          <a:p>
            <a:pPr lvl="1"/>
            <a:r>
              <a:rPr lang="en-GB" dirty="0">
                <a:solidFill>
                  <a:srgbClr val="1D2125"/>
                </a:solidFill>
                <a:latin typeface="-apple-system"/>
              </a:rPr>
              <a:t>Can share it</a:t>
            </a:r>
          </a:p>
          <a:p>
            <a:pPr lvl="1"/>
            <a:r>
              <a:rPr lang="en-GB" dirty="0">
                <a:solidFill>
                  <a:srgbClr val="1D2125"/>
                </a:solidFill>
                <a:latin typeface="-apple-system"/>
              </a:rPr>
              <a:t>Have a head start or methodology section. </a:t>
            </a: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343543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barriers stop you and your colleagues from using code?</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25</a:t>
            </a:fld>
            <a:endParaRPr lang="en-US"/>
          </a:p>
        </p:txBody>
      </p:sp>
      <p:pic>
        <p:nvPicPr>
          <p:cNvPr id="5" name="Picture 4" descr="Participants report preferring software that avoids code, not having time or support to learn to code, disagreements between team members about software and packages, lack of skills and confidence, and limited access to necessary IT. ">
            <a:extLst>
              <a:ext uri="{FF2B5EF4-FFF2-40B4-BE49-F238E27FC236}">
                <a16:creationId xmlns:a16="http://schemas.microsoft.com/office/drawing/2014/main" id="{A5E0A732-AC36-5D5A-3D80-AA6613C3AE58}"/>
              </a:ext>
            </a:extLst>
          </p:cNvPr>
          <p:cNvPicPr>
            <a:picLocks noChangeAspect="1"/>
          </p:cNvPicPr>
          <p:nvPr/>
        </p:nvPicPr>
        <p:blipFill rotWithShape="1">
          <a:blip r:embed="rId3"/>
          <a:srcRect l="2727" t="20152" r="2756" b="18030"/>
          <a:stretch/>
        </p:blipFill>
        <p:spPr>
          <a:xfrm>
            <a:off x="332509" y="1381991"/>
            <a:ext cx="11523518" cy="4239492"/>
          </a:xfrm>
          <a:prstGeom prst="rect">
            <a:avLst/>
          </a:prstGeom>
        </p:spPr>
      </p:pic>
    </p:spTree>
    <p:extLst>
      <p:ext uri="{BB962C8B-B14F-4D97-AF65-F5344CB8AC3E}">
        <p14:creationId xmlns:p14="http://schemas.microsoft.com/office/powerpoint/2010/main" val="3495475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Where/how should I code?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Coding language appropriate for your project</a:t>
            </a:r>
          </a:p>
          <a:p>
            <a:pPr algn="l"/>
            <a:r>
              <a:rPr lang="en-GB" dirty="0">
                <a:solidFill>
                  <a:srgbClr val="1D2125"/>
                </a:solidFill>
                <a:latin typeface="-apple-system"/>
              </a:rPr>
              <a:t>Cloud with password protect if needed (check GDPR)</a:t>
            </a:r>
          </a:p>
          <a:p>
            <a:pPr algn="l"/>
            <a:r>
              <a:rPr lang="en-GB" dirty="0">
                <a:solidFill>
                  <a:srgbClr val="1D2125"/>
                </a:solidFill>
                <a:latin typeface="-apple-system"/>
              </a:rPr>
              <a:t>Interactive notebooks are ideal (more on this later)</a:t>
            </a:r>
          </a:p>
          <a:p>
            <a:pPr algn="l"/>
            <a:r>
              <a:rPr lang="en-GB" dirty="0">
                <a:solidFill>
                  <a:srgbClr val="1D2125"/>
                </a:solidFill>
                <a:latin typeface="-apple-system"/>
              </a:rPr>
              <a:t>Capture your computational environment (more on this later)</a:t>
            </a:r>
          </a:p>
        </p:txBody>
      </p:sp>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spTree>
    <p:extLst>
      <p:ext uri="{BB962C8B-B14F-4D97-AF65-F5344CB8AC3E}">
        <p14:creationId xmlns:p14="http://schemas.microsoft.com/office/powerpoint/2010/main" val="137309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Coding for teamwork</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Pick (and stick to) good naming conventions</a:t>
            </a:r>
          </a:p>
          <a:p>
            <a:pPr algn="l"/>
            <a:r>
              <a:rPr lang="en-GB" dirty="0">
                <a:solidFill>
                  <a:srgbClr val="1D2125"/>
                </a:solidFill>
                <a:latin typeface="-apple-system"/>
              </a:rPr>
              <a:t>ALWAYS leave useful commit comments</a:t>
            </a:r>
          </a:p>
          <a:p>
            <a:pPr algn="l"/>
            <a:r>
              <a:rPr lang="en-GB" dirty="0">
                <a:solidFill>
                  <a:srgbClr val="1D2125"/>
                </a:solidFill>
                <a:latin typeface="-apple-system"/>
              </a:rPr>
              <a:t>Everyone always checks out before working</a:t>
            </a:r>
          </a:p>
          <a:p>
            <a:pPr algn="l"/>
            <a:r>
              <a:rPr lang="en-GB" dirty="0">
                <a:solidFill>
                  <a:srgbClr val="1D2125"/>
                </a:solidFill>
                <a:latin typeface="-apple-system"/>
              </a:rPr>
              <a:t>Agree in advance (and stick to) a plan for settling conflicts</a:t>
            </a:r>
          </a:p>
          <a:p>
            <a:pPr algn="l"/>
            <a:r>
              <a:rPr lang="en-GB" b="1" dirty="0">
                <a:solidFill>
                  <a:srgbClr val="1D2125"/>
                </a:solidFill>
                <a:latin typeface="-apple-system"/>
              </a:rPr>
              <a:t>Write in-code comments – LOTS OF THEM!</a:t>
            </a:r>
          </a:p>
          <a:p>
            <a:pPr algn="l"/>
            <a:r>
              <a:rPr lang="en-GB" b="1" dirty="0">
                <a:solidFill>
                  <a:srgbClr val="1D2125"/>
                </a:solidFill>
                <a:latin typeface="-apple-system"/>
              </a:rPr>
              <a:t>Use good naming conventions for in-code variables too. </a:t>
            </a: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pPr algn="l"/>
            <a:endParaRPr lang="en-GB" dirty="0">
              <a:solidFill>
                <a:srgbClr val="1D2125"/>
              </a:solidFill>
              <a:latin typeface="-apple-system"/>
            </a:endParaRPr>
          </a:p>
          <a:p>
            <a:endParaRPr lang="en-GB" dirty="0">
              <a:solidFill>
                <a:srgbClr val="1D2125"/>
              </a:solidFill>
              <a:latin typeface="-apple-system"/>
            </a:endParaRPr>
          </a:p>
          <a:p>
            <a:pPr marL="0" indent="0" algn="l">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2858206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Documenting data</a:t>
            </a:r>
          </a:p>
        </p:txBody>
      </p:sp>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3002113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Data sharing – FAIR</a:t>
            </a:r>
          </a:p>
        </p:txBody>
      </p:sp>
      <p:sp>
        <p:nvSpPr>
          <p:cNvPr id="3" name="Text Placeholder 2"/>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1D2125"/>
                </a:solidFill>
                <a:latin typeface="+mn-lt"/>
              </a:rPr>
              <a:t>Findable – somewhere popular, indexed, well labelled, etc.</a:t>
            </a:r>
          </a:p>
          <a:p>
            <a:pPr algn="l">
              <a:buFont typeface="Arial" panose="020B0604020202020204" pitchFamily="34" charset="0"/>
              <a:buChar char="•"/>
            </a:pPr>
            <a:r>
              <a:rPr lang="en-GB" dirty="0">
                <a:solidFill>
                  <a:srgbClr val="1D2125"/>
                </a:solidFill>
                <a:latin typeface="+mn-lt"/>
              </a:rPr>
              <a:t>Accessible – as open as possible</a:t>
            </a:r>
          </a:p>
          <a:p>
            <a:pPr algn="l">
              <a:buFont typeface="Arial" panose="020B0604020202020204" pitchFamily="34" charset="0"/>
              <a:buChar char="•"/>
            </a:pPr>
            <a:r>
              <a:rPr lang="en-GB" dirty="0">
                <a:solidFill>
                  <a:srgbClr val="1D2125"/>
                </a:solidFill>
                <a:latin typeface="+mn-lt"/>
              </a:rPr>
              <a:t>Interoperable – in a standard format, shape, etc.</a:t>
            </a:r>
          </a:p>
          <a:p>
            <a:pPr algn="l">
              <a:buFont typeface="Arial" panose="020B0604020202020204" pitchFamily="34" charset="0"/>
              <a:buChar char="•"/>
            </a:pPr>
            <a:r>
              <a:rPr lang="en-GB" dirty="0">
                <a:solidFill>
                  <a:srgbClr val="1D2125"/>
                </a:solidFill>
                <a:latin typeface="+mn-lt"/>
              </a:rPr>
              <a:t>Reusable – appropriate meta-data, column names, etc. so it is easy to combine, etc. </a:t>
            </a:r>
          </a:p>
          <a:p>
            <a:pPr marL="0" indent="0" algn="l">
              <a:buNone/>
            </a:pPr>
            <a:endParaRPr lang="en-GB" dirty="0">
              <a:solidFill>
                <a:srgbClr val="1D2125"/>
              </a:solidFill>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29</a:t>
            </a:fld>
            <a:endParaRPr lang="en-US"/>
          </a:p>
        </p:txBody>
      </p:sp>
    </p:spTree>
    <p:extLst>
      <p:ext uri="{BB962C8B-B14F-4D97-AF65-F5344CB8AC3E}">
        <p14:creationId xmlns:p14="http://schemas.microsoft.com/office/powerpoint/2010/main" val="405125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Modern tools</a:t>
            </a:r>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3367549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Data sharing – Supported locations</a:t>
            </a:r>
          </a:p>
        </p:txBody>
      </p:sp>
      <p:sp>
        <p:nvSpPr>
          <p:cNvPr id="3" name="Text Placeholder 2"/>
          <p:cNvSpPr>
            <a:spLocks noGrp="1"/>
          </p:cNvSpPr>
          <p:nvPr>
            <p:ph type="body" sz="quarter" idx="13"/>
          </p:nvPr>
        </p:nvSpPr>
        <p:spPr/>
        <p:txBody>
          <a:bodyPr>
            <a:normAutofit lnSpcReduction="10000"/>
          </a:bodyPr>
          <a:lstStyle/>
          <a:p>
            <a:pPr algn="l">
              <a:buFont typeface="Arial" panose="020B0604020202020204" pitchFamily="34" charset="0"/>
              <a:buChar char="•"/>
            </a:pPr>
            <a:r>
              <a:rPr lang="en-GB" dirty="0">
                <a:solidFill>
                  <a:srgbClr val="1D2125"/>
                </a:solidFill>
                <a:latin typeface="+mn-lt"/>
              </a:rPr>
              <a:t>Often provide DOI, permanent </a:t>
            </a:r>
            <a:r>
              <a:rPr lang="en-GB" dirty="0" err="1">
                <a:solidFill>
                  <a:srgbClr val="1D2125"/>
                </a:solidFill>
                <a:latin typeface="+mn-lt"/>
              </a:rPr>
              <a:t>url</a:t>
            </a:r>
            <a:r>
              <a:rPr lang="en-GB" dirty="0">
                <a:solidFill>
                  <a:srgbClr val="1D2125"/>
                </a:solidFill>
                <a:latin typeface="+mn-lt"/>
              </a:rPr>
              <a:t> or citations</a:t>
            </a:r>
          </a:p>
          <a:p>
            <a:pPr algn="l">
              <a:buFont typeface="Arial" panose="020B0604020202020204" pitchFamily="34" charset="0"/>
              <a:buChar char="•"/>
            </a:pPr>
            <a:r>
              <a:rPr lang="en-GB" dirty="0">
                <a:solidFill>
                  <a:srgbClr val="1D2125"/>
                </a:solidFill>
                <a:latin typeface="+mn-lt"/>
              </a:rPr>
              <a:t>UKDS </a:t>
            </a:r>
            <a:r>
              <a:rPr lang="en-GB" dirty="0">
                <a:solidFill>
                  <a:srgbClr val="1D2125"/>
                </a:solidFill>
                <a:latin typeface="+mn-lt"/>
                <a:hlinkClick r:id="rId2"/>
              </a:rPr>
              <a:t>https://ukdataservice.ac.uk/deposit-data/</a:t>
            </a:r>
            <a:endParaRPr lang="en-GB" dirty="0">
              <a:solidFill>
                <a:srgbClr val="1D2125"/>
              </a:solidFill>
              <a:latin typeface="+mn-lt"/>
            </a:endParaRPr>
          </a:p>
          <a:p>
            <a:pPr algn="l">
              <a:buFont typeface="Arial" panose="020B0604020202020204" pitchFamily="34" charset="0"/>
              <a:buChar char="•"/>
            </a:pPr>
            <a:r>
              <a:rPr lang="en-GB" dirty="0">
                <a:solidFill>
                  <a:srgbClr val="1D2125"/>
                </a:solidFill>
                <a:latin typeface="+mn-lt"/>
              </a:rPr>
              <a:t>UK Data Archive </a:t>
            </a:r>
            <a:r>
              <a:rPr lang="en-GB" dirty="0">
                <a:latin typeface="+mn-lt"/>
                <a:hlinkClick r:id="rId3"/>
              </a:rPr>
              <a:t>https://www.data-archive.ac.uk/deposit/</a:t>
            </a:r>
            <a:endParaRPr lang="en-GB" dirty="0">
              <a:solidFill>
                <a:srgbClr val="1D2125"/>
              </a:solidFill>
              <a:latin typeface="+mn-lt"/>
            </a:endParaRPr>
          </a:p>
          <a:p>
            <a:r>
              <a:rPr lang="en-GB" dirty="0">
                <a:solidFill>
                  <a:srgbClr val="1D2125"/>
                </a:solidFill>
                <a:latin typeface="+mn-lt"/>
              </a:rPr>
              <a:t>OSF </a:t>
            </a:r>
            <a:r>
              <a:rPr lang="en-GB" dirty="0">
                <a:solidFill>
                  <a:srgbClr val="1D2125"/>
                </a:solidFill>
                <a:latin typeface="+mn-lt"/>
                <a:hlinkClick r:id="rId4"/>
              </a:rPr>
              <a:t>https://osf.io/</a:t>
            </a:r>
            <a:endParaRPr lang="en-GB" dirty="0">
              <a:solidFill>
                <a:srgbClr val="1D2125"/>
              </a:solidFill>
              <a:latin typeface="+mn-lt"/>
            </a:endParaRPr>
          </a:p>
          <a:p>
            <a:r>
              <a:rPr lang="en-GB" dirty="0">
                <a:solidFill>
                  <a:srgbClr val="1D2125"/>
                </a:solidFill>
                <a:latin typeface="+mn-lt"/>
              </a:rPr>
              <a:t>Mendeley data </a:t>
            </a:r>
            <a:r>
              <a:rPr lang="en-GB" dirty="0">
                <a:solidFill>
                  <a:srgbClr val="1D2125"/>
                </a:solidFill>
                <a:latin typeface="+mn-lt"/>
                <a:hlinkClick r:id="rId5"/>
              </a:rPr>
              <a:t>https://data.mendeley.com/</a:t>
            </a:r>
            <a:endParaRPr lang="en-GB" dirty="0">
              <a:solidFill>
                <a:srgbClr val="1D2125"/>
              </a:solidFill>
              <a:latin typeface="+mn-lt"/>
            </a:endParaRPr>
          </a:p>
          <a:p>
            <a:r>
              <a:rPr lang="en-GB" dirty="0">
                <a:solidFill>
                  <a:srgbClr val="1D2125"/>
                </a:solidFill>
                <a:latin typeface="+mn-lt"/>
              </a:rPr>
              <a:t>Field or discipline specific holdings </a:t>
            </a:r>
            <a:r>
              <a:rPr lang="en-GB" dirty="0">
                <a:solidFill>
                  <a:srgbClr val="1D2125"/>
                </a:solidFill>
                <a:latin typeface="+mn-lt"/>
                <a:hlinkClick r:id="rId6"/>
              </a:rPr>
              <a:t>https://www.bgs.ac.uk/geological-data/national-geoscience-data-centre/ngdc-depositing-data/</a:t>
            </a:r>
            <a:endParaRPr lang="en-GB" dirty="0">
              <a:solidFill>
                <a:srgbClr val="1D2125"/>
              </a:solidFill>
              <a:latin typeface="+mn-lt"/>
            </a:endParaRPr>
          </a:p>
          <a:p>
            <a:r>
              <a:rPr lang="en-GB" dirty="0">
                <a:solidFill>
                  <a:srgbClr val="1D2125"/>
                </a:solidFill>
                <a:latin typeface="+mn-lt"/>
              </a:rPr>
              <a:t>University or research institute libraries?</a:t>
            </a:r>
          </a:p>
          <a:p>
            <a:r>
              <a:rPr lang="en-GB" dirty="0">
                <a:solidFill>
                  <a:srgbClr val="1D2125"/>
                </a:solidFill>
                <a:latin typeface="+mn-lt"/>
              </a:rPr>
              <a:t>Your funding body?</a:t>
            </a:r>
          </a:p>
        </p:txBody>
      </p:sp>
      <p:sp>
        <p:nvSpPr>
          <p:cNvPr id="4" name="Slide Number Placeholder 3"/>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97492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Data sharing – Own locations</a:t>
            </a:r>
          </a:p>
        </p:txBody>
      </p:sp>
      <p:sp>
        <p:nvSpPr>
          <p:cNvPr id="3" name="Text Placeholder 2"/>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1D2125"/>
                </a:solidFill>
                <a:latin typeface="+mn-lt"/>
              </a:rPr>
              <a:t>More control, but also more responsibility</a:t>
            </a:r>
          </a:p>
          <a:p>
            <a:pPr algn="l">
              <a:buFont typeface="Arial" panose="020B0604020202020204" pitchFamily="34" charset="0"/>
              <a:buChar char="•"/>
            </a:pPr>
            <a:r>
              <a:rPr lang="en-GB" dirty="0" err="1">
                <a:solidFill>
                  <a:srgbClr val="1D2125"/>
                </a:solidFill>
                <a:latin typeface="+mn-lt"/>
              </a:rPr>
              <a:t>Github</a:t>
            </a:r>
            <a:r>
              <a:rPr lang="en-GB" dirty="0">
                <a:solidFill>
                  <a:srgbClr val="1D2125"/>
                </a:solidFill>
                <a:latin typeface="+mn-lt"/>
              </a:rPr>
              <a:t> </a:t>
            </a:r>
          </a:p>
          <a:p>
            <a:pPr algn="l">
              <a:buFont typeface="Arial" panose="020B0604020202020204" pitchFamily="34" charset="0"/>
              <a:buChar char="•"/>
            </a:pPr>
            <a:r>
              <a:rPr lang="en-GB" dirty="0">
                <a:solidFill>
                  <a:srgbClr val="1D2125"/>
                </a:solidFill>
                <a:latin typeface="+mn-lt"/>
              </a:rPr>
              <a:t>Personal website</a:t>
            </a:r>
          </a:p>
          <a:p>
            <a:pPr algn="l">
              <a:buFont typeface="Arial" panose="020B0604020202020204" pitchFamily="34" charset="0"/>
              <a:buChar char="•"/>
            </a:pPr>
            <a:r>
              <a:rPr lang="en-GB" dirty="0">
                <a:solidFill>
                  <a:srgbClr val="1D2125"/>
                </a:solidFill>
                <a:latin typeface="+mn-lt"/>
              </a:rPr>
              <a:t>Cloud server space</a:t>
            </a:r>
          </a:p>
          <a:p>
            <a:pPr algn="l">
              <a:buFont typeface="Arial" panose="020B0604020202020204" pitchFamily="34" charset="0"/>
              <a:buChar char="•"/>
            </a:pPr>
            <a:r>
              <a:rPr lang="en-GB" dirty="0">
                <a:solidFill>
                  <a:srgbClr val="1D2125"/>
                </a:solidFill>
                <a:latin typeface="+mn-lt"/>
              </a:rPr>
              <a:t>Own server</a:t>
            </a:r>
          </a:p>
          <a:p>
            <a:pPr marL="0" indent="0" algn="l">
              <a:buNone/>
            </a:pPr>
            <a:endParaRPr lang="en-GB" dirty="0">
              <a:solidFill>
                <a:srgbClr val="1D2125"/>
              </a:solidFill>
              <a:latin typeface="+mn-lt"/>
            </a:endParaRPr>
          </a:p>
          <a:p>
            <a:pPr algn="l">
              <a:buFont typeface="Arial" panose="020B0604020202020204" pitchFamily="34" charset="0"/>
              <a:buChar char="•"/>
            </a:pPr>
            <a:r>
              <a:rPr lang="en-GB" dirty="0">
                <a:solidFill>
                  <a:srgbClr val="1D2125"/>
                </a:solidFill>
                <a:latin typeface="+mn-lt"/>
              </a:rPr>
              <a:t>You can make your own DOI, permanent link or citation!</a:t>
            </a:r>
          </a:p>
          <a:p>
            <a:pPr algn="l">
              <a:buFont typeface="Arial" panose="020B0604020202020204" pitchFamily="34" charset="0"/>
              <a:buChar char="•"/>
            </a:pPr>
            <a:r>
              <a:rPr lang="en-GB" dirty="0">
                <a:solidFill>
                  <a:srgbClr val="1D2125"/>
                </a:solidFill>
                <a:latin typeface="+mn-lt"/>
              </a:rPr>
              <a:t>QR codes make sharing easy </a:t>
            </a:r>
            <a:r>
              <a:rPr lang="en-GB" dirty="0">
                <a:latin typeface="+mn-lt"/>
                <a:hlinkClick r:id="rId2"/>
              </a:rPr>
              <a:t>www.qrcode-monkey.com</a:t>
            </a:r>
            <a:endParaRPr lang="en-GB" dirty="0">
              <a:solidFill>
                <a:srgbClr val="1D2125"/>
              </a:solidFill>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31</a:t>
            </a:fld>
            <a:endParaRPr lang="en-US"/>
          </a:p>
        </p:txBody>
      </p:sp>
    </p:spTree>
    <p:extLst>
      <p:ext uri="{BB962C8B-B14F-4D97-AF65-F5344CB8AC3E}">
        <p14:creationId xmlns:p14="http://schemas.microsoft.com/office/powerpoint/2010/main" val="573190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8998" y="538123"/>
            <a:ext cx="8456473" cy="548819"/>
          </a:xfrm>
        </p:spPr>
        <p:txBody>
          <a:bodyPr/>
          <a:lstStyle/>
          <a:p>
            <a:r>
              <a:rPr lang="en-GB" sz="3600" dirty="0"/>
              <a:t>What are pros/cons of </a:t>
            </a:r>
            <a:br>
              <a:rPr lang="en-GB" sz="3600" dirty="0"/>
            </a:br>
            <a:r>
              <a:rPr lang="en-GB" sz="3600" dirty="0"/>
              <a:t>“data available on request”?</a:t>
            </a:r>
          </a:p>
        </p:txBody>
      </p:sp>
      <p:sp>
        <p:nvSpPr>
          <p:cNvPr id="4" name="Slide Number Placeholder 3"/>
          <p:cNvSpPr>
            <a:spLocks noGrp="1"/>
          </p:cNvSpPr>
          <p:nvPr>
            <p:ph type="sldNum" sz="quarter" idx="12"/>
          </p:nvPr>
        </p:nvSpPr>
        <p:spPr/>
        <p:txBody>
          <a:bodyPr/>
          <a:lstStyle/>
          <a:p>
            <a:fld id="{016687C5-7511-7743-B429-3BDBE272F28B}" type="slidenum">
              <a:rPr lang="en-US" smtClean="0"/>
              <a:t>32</a:t>
            </a:fld>
            <a:endParaRPr lang="en-US"/>
          </a:p>
        </p:txBody>
      </p:sp>
      <p:pic>
        <p:nvPicPr>
          <p:cNvPr id="5" name="Picture 4" descr="Participants report pros such as making data available in some way but many more cons such as not guaranteeing access, being difficult or time consuming to find data owner and request access, and the risk of the email address being no longer in use.  ">
            <a:extLst>
              <a:ext uri="{FF2B5EF4-FFF2-40B4-BE49-F238E27FC236}">
                <a16:creationId xmlns:a16="http://schemas.microsoft.com/office/drawing/2014/main" id="{8A580BE2-868A-4709-AB0A-5EF6BC9BF382}"/>
              </a:ext>
            </a:extLst>
          </p:cNvPr>
          <p:cNvPicPr>
            <a:picLocks noChangeAspect="1"/>
          </p:cNvPicPr>
          <p:nvPr/>
        </p:nvPicPr>
        <p:blipFill rotWithShape="1">
          <a:blip r:embed="rId2"/>
          <a:srcRect l="2642" t="20000" r="2671" b="19848"/>
          <a:stretch/>
        </p:blipFill>
        <p:spPr>
          <a:xfrm>
            <a:off x="322118" y="1371600"/>
            <a:ext cx="11544300" cy="4125191"/>
          </a:xfrm>
          <a:prstGeom prst="rect">
            <a:avLst/>
          </a:prstGeom>
        </p:spPr>
      </p:pic>
    </p:spTree>
    <p:extLst>
      <p:ext uri="{BB962C8B-B14F-4D97-AF65-F5344CB8AC3E}">
        <p14:creationId xmlns:p14="http://schemas.microsoft.com/office/powerpoint/2010/main" val="403424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If you can’t share your date, describe it! </a:t>
            </a:r>
            <a:br>
              <a:rPr lang="en-GB" sz="3600" dirty="0"/>
            </a:br>
            <a:r>
              <a:rPr lang="en-GB" dirty="0"/>
              <a:t>What is important in a good data description?</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33</a:t>
            </a:fld>
            <a:endParaRPr lang="en-US"/>
          </a:p>
        </p:txBody>
      </p:sp>
      <p:pic>
        <p:nvPicPr>
          <p:cNvPr id="5" name="Picture 4" descr="Participants report features like a data template, collection method, sample size, variable names and labels, variable coding, creator, dimensions, variable types, scope, visualisations, meta data, descriptive statistics, and aggregation steps. ">
            <a:extLst>
              <a:ext uri="{FF2B5EF4-FFF2-40B4-BE49-F238E27FC236}">
                <a16:creationId xmlns:a16="http://schemas.microsoft.com/office/drawing/2014/main" id="{8CA313F7-056A-683C-2D79-546237A5E3EE}"/>
              </a:ext>
            </a:extLst>
          </p:cNvPr>
          <p:cNvPicPr>
            <a:picLocks noChangeAspect="1"/>
          </p:cNvPicPr>
          <p:nvPr/>
        </p:nvPicPr>
        <p:blipFill rotWithShape="1">
          <a:blip r:embed="rId2"/>
          <a:srcRect l="2727" t="25000" r="3010" b="14090"/>
          <a:stretch/>
        </p:blipFill>
        <p:spPr>
          <a:xfrm>
            <a:off x="332509" y="1714500"/>
            <a:ext cx="11492346" cy="4177145"/>
          </a:xfrm>
          <a:prstGeom prst="rect">
            <a:avLst/>
          </a:prstGeom>
        </p:spPr>
      </p:pic>
    </p:spTree>
    <p:extLst>
      <p:ext uri="{BB962C8B-B14F-4D97-AF65-F5344CB8AC3E}">
        <p14:creationId xmlns:p14="http://schemas.microsoft.com/office/powerpoint/2010/main" val="454396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Deployment and sharing</a:t>
            </a:r>
          </a:p>
        </p:txBody>
      </p:sp>
      <p:sp>
        <p:nvSpPr>
          <p:cNvPr id="4" name="Slide Number Placeholder 3"/>
          <p:cNvSpPr>
            <a:spLocks noGrp="1"/>
          </p:cNvSpPr>
          <p:nvPr>
            <p:ph type="sldNum" sz="quarter" idx="12"/>
          </p:nvPr>
        </p:nvSpPr>
        <p:spPr/>
        <p:txBody>
          <a:bodyPr/>
          <a:lstStyle/>
          <a:p>
            <a:fld id="{016687C5-7511-7743-B429-3BDBE272F28B}" type="slidenum">
              <a:rPr lang="en-US" smtClean="0"/>
              <a:t>34</a:t>
            </a:fld>
            <a:endParaRPr lang="en-US"/>
          </a:p>
        </p:txBody>
      </p:sp>
    </p:spTree>
    <p:extLst>
      <p:ext uri="{BB962C8B-B14F-4D97-AF65-F5344CB8AC3E}">
        <p14:creationId xmlns:p14="http://schemas.microsoft.com/office/powerpoint/2010/main" val="2498355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Capture your computational environment</a:t>
            </a:r>
          </a:p>
        </p:txBody>
      </p:sp>
      <p:sp>
        <p:nvSpPr>
          <p:cNvPr id="4" name="Slide Number Placeholder 3"/>
          <p:cNvSpPr>
            <a:spLocks noGrp="1"/>
          </p:cNvSpPr>
          <p:nvPr>
            <p:ph type="sldNum" sz="quarter" idx="12"/>
          </p:nvPr>
        </p:nvSpPr>
        <p:spPr/>
        <p:txBody>
          <a:bodyPr/>
          <a:lstStyle/>
          <a:p>
            <a:fld id="{016687C5-7511-7743-B429-3BDBE272F28B}" type="slidenum">
              <a:rPr lang="en-US" smtClean="0"/>
              <a:t>35</a:t>
            </a:fld>
            <a:endParaRPr lang="en-US"/>
          </a:p>
        </p:txBody>
      </p:sp>
      <p:pic>
        <p:nvPicPr>
          <p:cNvPr id="1026" name="Picture 2" descr="A depiction of the various tools used to capture computational environments">
            <a:extLst>
              <a:ext uri="{FF2B5EF4-FFF2-40B4-BE49-F238E27FC236}">
                <a16:creationId xmlns:a16="http://schemas.microsoft.com/office/drawing/2014/main" id="{3ACDC407-74B3-5905-ABB8-38FCB01AF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80" y="1223963"/>
            <a:ext cx="9518798" cy="447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141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err="1"/>
              <a:t>Makefiles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36</a:t>
            </a:fld>
            <a:endParaRPr lang="en-US"/>
          </a:p>
        </p:txBody>
      </p:sp>
      <p:pic>
        <p:nvPicPr>
          <p:cNvPr id="2050" name="Picture 2" descr="Schematic of a research project.">
            <a:extLst>
              <a:ext uri="{FF2B5EF4-FFF2-40B4-BE49-F238E27FC236}">
                <a16:creationId xmlns:a16="http://schemas.microsoft.com/office/drawing/2014/main" id="{95505056-CAEF-2BC3-3A88-D6954CD37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1288472"/>
            <a:ext cx="831532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601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Interactive notebooks</a:t>
            </a:r>
          </a:p>
        </p:txBody>
      </p:sp>
      <p:sp>
        <p:nvSpPr>
          <p:cNvPr id="3" name="Text Placeholder 2"/>
          <p:cNvSpPr>
            <a:spLocks noGrp="1"/>
          </p:cNvSpPr>
          <p:nvPr>
            <p:ph type="body" sz="quarter" idx="13"/>
          </p:nvPr>
        </p:nvSpPr>
        <p:spPr/>
        <p:txBody>
          <a:bodyPr>
            <a:normAutofit/>
          </a:bodyPr>
          <a:lstStyle/>
          <a:p>
            <a:pPr algn="l"/>
            <a:r>
              <a:rPr lang="en-GB" dirty="0">
                <a:solidFill>
                  <a:srgbClr val="1D2125"/>
                </a:solidFill>
                <a:latin typeface="-apple-system"/>
              </a:rPr>
              <a:t>jupyter notebook, </a:t>
            </a:r>
            <a:r>
              <a:rPr lang="en-GB" dirty="0" err="1">
                <a:solidFill>
                  <a:srgbClr val="1D2125"/>
                </a:solidFill>
                <a:latin typeface="-apple-system"/>
              </a:rPr>
              <a:t>Rmd</a:t>
            </a:r>
            <a:r>
              <a:rPr lang="en-GB" dirty="0">
                <a:solidFill>
                  <a:srgbClr val="1D2125"/>
                </a:solidFill>
                <a:latin typeface="-apple-system"/>
              </a:rPr>
              <a:t>, etc.</a:t>
            </a:r>
          </a:p>
          <a:p>
            <a:pPr algn="l"/>
            <a:r>
              <a:rPr lang="en-GB" dirty="0">
                <a:solidFill>
                  <a:srgbClr val="1D2125"/>
                </a:solidFill>
                <a:latin typeface="-apple-system"/>
              </a:rPr>
              <a:t>Allow users to inspect/run code without downloading it</a:t>
            </a:r>
          </a:p>
          <a:p>
            <a:pPr algn="l"/>
            <a:r>
              <a:rPr lang="en-GB" dirty="0">
                <a:solidFill>
                  <a:srgbClr val="1D2125"/>
                </a:solidFill>
                <a:latin typeface="-apple-system"/>
              </a:rPr>
              <a:t>The environment is built into the interactive notebook</a:t>
            </a:r>
          </a:p>
          <a:p>
            <a:pPr algn="l"/>
            <a:r>
              <a:rPr lang="en-GB" dirty="0">
                <a:solidFill>
                  <a:srgbClr val="1D2125"/>
                </a:solidFill>
                <a:latin typeface="-apple-system"/>
              </a:rPr>
              <a:t>Can include comments, etc. </a:t>
            </a:r>
          </a:p>
        </p:txBody>
      </p:sp>
      <p:sp>
        <p:nvSpPr>
          <p:cNvPr id="4" name="Slide Number Placeholder 3"/>
          <p:cNvSpPr>
            <a:spLocks noGrp="1"/>
          </p:cNvSpPr>
          <p:nvPr>
            <p:ph type="sldNum" sz="quarter" idx="12"/>
          </p:nvPr>
        </p:nvSpPr>
        <p:spPr/>
        <p:txBody>
          <a:bodyPr/>
          <a:lstStyle/>
          <a:p>
            <a:fld id="{016687C5-7511-7743-B429-3BDBE272F28B}" type="slidenum">
              <a:rPr lang="en-US" smtClean="0"/>
              <a:t>37</a:t>
            </a:fld>
            <a:endParaRPr lang="en-US"/>
          </a:p>
        </p:txBody>
      </p:sp>
    </p:spTree>
    <p:extLst>
      <p:ext uri="{BB962C8B-B14F-4D97-AF65-F5344CB8AC3E}">
        <p14:creationId xmlns:p14="http://schemas.microsoft.com/office/powerpoint/2010/main" val="870087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Sample jupyter notebook</a:t>
            </a:r>
          </a:p>
        </p:txBody>
      </p:sp>
      <p:sp>
        <p:nvSpPr>
          <p:cNvPr id="3" name="Text Placeholder 2"/>
          <p:cNvSpPr>
            <a:spLocks noGrp="1"/>
          </p:cNvSpPr>
          <p:nvPr>
            <p:ph type="body" sz="quarter" idx="13"/>
          </p:nvPr>
        </p:nvSpPr>
        <p:spPr/>
        <p:txBody>
          <a:bodyPr>
            <a:normAutofit/>
          </a:bodyPr>
          <a:lstStyle/>
          <a:p>
            <a:pPr marL="0" indent="0" algn="l">
              <a:buNone/>
            </a:pPr>
            <a:r>
              <a:rPr lang="en-GB" dirty="0">
                <a:solidFill>
                  <a:srgbClr val="1D2125"/>
                </a:solidFill>
                <a:latin typeface="-apple-system"/>
              </a:rPr>
              <a:t>Go to my arrow of time notebook?</a:t>
            </a:r>
          </a:p>
        </p:txBody>
      </p:sp>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Tree>
    <p:extLst>
      <p:ext uri="{BB962C8B-B14F-4D97-AF65-F5344CB8AC3E}">
        <p14:creationId xmlns:p14="http://schemas.microsoft.com/office/powerpoint/2010/main" val="422571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Slide Number Placeholder 2"/>
          <p:cNvSpPr>
            <a:spLocks noGrp="1"/>
          </p:cNvSpPr>
          <p:nvPr>
            <p:ph type="sldNum" sz="quarter" idx="12"/>
          </p:nvPr>
        </p:nvSpPr>
        <p:spPr/>
        <p:txBody>
          <a:bodyPr/>
          <a:lstStyle/>
          <a:p>
            <a:fld id="{016687C5-7511-7743-B429-3BDBE272F28B}" type="slidenum">
              <a:rPr lang="en-US" smtClean="0"/>
              <a:t>39</a:t>
            </a:fld>
            <a:endParaRPr lang="en-US"/>
          </a:p>
        </p:txBody>
      </p:sp>
      <p:sp>
        <p:nvSpPr>
          <p:cNvPr id="9" name="TextBox 8">
            <a:extLst>
              <a:ext uri="{FF2B5EF4-FFF2-40B4-BE49-F238E27FC236}">
                <a16:creationId xmlns:a16="http://schemas.microsoft.com/office/drawing/2014/main" id="{75A5B038-249C-4317-A39E-2F7E3A765307}"/>
              </a:ext>
            </a:extLst>
          </p:cNvPr>
          <p:cNvSpPr txBox="1"/>
          <p:nvPr/>
        </p:nvSpPr>
        <p:spPr>
          <a:xfrm>
            <a:off x="120580" y="1382928"/>
            <a:ext cx="11917344" cy="6740307"/>
          </a:xfrm>
          <a:prstGeom prst="rect">
            <a:avLst/>
          </a:prstGeom>
          <a:noFill/>
        </p:spPr>
        <p:txBody>
          <a:bodyPr wrap="square" rtlCol="0">
            <a:spAutoFit/>
          </a:bodyPr>
          <a:lstStyle/>
          <a:p>
            <a:pPr algn="l">
              <a:buFont typeface="Arial" panose="020B0604020202020204" pitchFamily="34" charset="0"/>
              <a:buChar char="•"/>
            </a:pPr>
            <a:r>
              <a:rPr lang="en-GB" dirty="0">
                <a:solidFill>
                  <a:srgbClr val="1D2125"/>
                </a:solidFill>
                <a:latin typeface="+mn-lt"/>
              </a:rPr>
              <a:t> UKDS </a:t>
            </a:r>
            <a:r>
              <a:rPr lang="en-GB" dirty="0">
                <a:solidFill>
                  <a:srgbClr val="1D2125"/>
                </a:solidFill>
                <a:latin typeface="+mn-lt"/>
                <a:hlinkClick r:id="rId3"/>
              </a:rPr>
              <a:t>https://ukdataservice.ac.uk/deposit-data/</a:t>
            </a:r>
            <a:endParaRPr lang="en-GB" dirty="0">
              <a:solidFill>
                <a:srgbClr val="1D2125"/>
              </a:solidFill>
              <a:latin typeface="+mn-lt"/>
            </a:endParaRPr>
          </a:p>
          <a:p>
            <a:pPr algn="l">
              <a:buFont typeface="Arial" panose="020B0604020202020204" pitchFamily="34" charset="0"/>
              <a:buChar char="•"/>
            </a:pPr>
            <a:r>
              <a:rPr lang="en-GB" dirty="0">
                <a:solidFill>
                  <a:srgbClr val="1D2125"/>
                </a:solidFill>
                <a:latin typeface="+mn-lt"/>
              </a:rPr>
              <a:t> UK Data Archive </a:t>
            </a:r>
            <a:r>
              <a:rPr lang="en-GB" dirty="0">
                <a:latin typeface="+mn-lt"/>
                <a:hlinkClick r:id="rId4"/>
              </a:rPr>
              <a:t>https://www.data-archive.ac.uk/deposit/</a:t>
            </a:r>
            <a:endParaRPr lang="en-GB" dirty="0">
              <a:solidFill>
                <a:srgbClr val="1D2125"/>
              </a:solidFill>
            </a:endParaRPr>
          </a:p>
          <a:p>
            <a:pPr algn="l">
              <a:buFont typeface="Arial" panose="020B0604020202020204" pitchFamily="34" charset="0"/>
              <a:buChar char="•"/>
            </a:pPr>
            <a:r>
              <a:rPr lang="en-GB" dirty="0">
                <a:solidFill>
                  <a:srgbClr val="1D2125"/>
                </a:solidFill>
                <a:latin typeface="+mn-lt"/>
              </a:rPr>
              <a:t> OSF </a:t>
            </a:r>
            <a:r>
              <a:rPr lang="en-GB" dirty="0">
                <a:solidFill>
                  <a:srgbClr val="1D2125"/>
                </a:solidFill>
                <a:latin typeface="+mn-lt"/>
                <a:hlinkClick r:id="rId5"/>
              </a:rPr>
              <a:t>https://osf.io/</a:t>
            </a:r>
            <a:endParaRPr lang="en-GB" dirty="0">
              <a:solidFill>
                <a:srgbClr val="1D2125"/>
              </a:solidFill>
            </a:endParaRPr>
          </a:p>
          <a:p>
            <a:pPr algn="l">
              <a:buFont typeface="Arial" panose="020B0604020202020204" pitchFamily="34" charset="0"/>
              <a:buChar char="•"/>
            </a:pPr>
            <a:r>
              <a:rPr lang="en-GB" dirty="0">
                <a:solidFill>
                  <a:srgbClr val="1D2125"/>
                </a:solidFill>
                <a:latin typeface="+mn-lt"/>
              </a:rPr>
              <a:t> Mendeley data </a:t>
            </a:r>
            <a:r>
              <a:rPr lang="en-GB" dirty="0">
                <a:solidFill>
                  <a:srgbClr val="1D2125"/>
                </a:solidFill>
                <a:hlinkClick r:id="rId6"/>
              </a:rPr>
              <a:t>https://data.mendeley.com/</a:t>
            </a:r>
            <a:r>
              <a:rPr lang="en-GB" dirty="0">
                <a:solidFill>
                  <a:srgbClr val="1D2125"/>
                </a:solidFill>
              </a:rPr>
              <a:t> </a:t>
            </a:r>
          </a:p>
          <a:p>
            <a:pPr algn="l">
              <a:buFont typeface="Arial" panose="020B0604020202020204" pitchFamily="34" charset="0"/>
              <a:buChar char="•"/>
            </a:pPr>
            <a:r>
              <a:rPr lang="en-GB" dirty="0">
                <a:solidFill>
                  <a:srgbClr val="1D2125"/>
                </a:solidFill>
                <a:latin typeface="+mn-lt"/>
              </a:rPr>
              <a:t> </a:t>
            </a:r>
            <a:r>
              <a:rPr lang="en-GB" dirty="0">
                <a:solidFill>
                  <a:srgbClr val="1D2125"/>
                </a:solidFill>
                <a:latin typeface="+mn-lt"/>
                <a:hlinkClick r:id="rId7"/>
              </a:rPr>
              <a:t>https://www.bgs.ac.uk/geological-data/national-geoscience-data-centre/ngdc-depositing-data/</a:t>
            </a:r>
            <a:endParaRPr lang="en-GB" dirty="0">
              <a:solidFill>
                <a:srgbClr val="1D2125"/>
              </a:solidFill>
            </a:endParaRPr>
          </a:p>
          <a:p>
            <a:pPr algn="l">
              <a:buFont typeface="Arial" panose="020B0604020202020204" pitchFamily="34" charset="0"/>
              <a:buChar char="•"/>
            </a:pPr>
            <a:r>
              <a:rPr lang="en-GB" dirty="0">
                <a:solidFill>
                  <a:srgbClr val="1D2125"/>
                </a:solidFill>
              </a:rPr>
              <a:t> </a:t>
            </a:r>
            <a:r>
              <a:rPr lang="en-GB" dirty="0">
                <a:solidFill>
                  <a:srgbClr val="1D2125"/>
                </a:solidFill>
                <a:latin typeface="+mn-lt"/>
                <a:hlinkClick r:id="rId8"/>
              </a:rPr>
              <a:t>https://docs.github.com/en/repositories/archiving-a-github-repository/referencing-and-citing-content</a:t>
            </a:r>
            <a:endParaRPr lang="en-GB" dirty="0">
              <a:solidFill>
                <a:srgbClr val="1D2125"/>
              </a:solidFill>
              <a:latin typeface="+mn-lt"/>
            </a:endParaRPr>
          </a:p>
          <a:p>
            <a:pPr algn="l">
              <a:buFont typeface="Arial" panose="020B0604020202020204" pitchFamily="34" charset="0"/>
              <a:buChar char="•"/>
            </a:pPr>
            <a:r>
              <a:rPr lang="en-GB" dirty="0">
                <a:solidFill>
                  <a:srgbClr val="1D2125"/>
                </a:solidFill>
              </a:rPr>
              <a:t> </a:t>
            </a:r>
            <a:r>
              <a:rPr lang="en-GB" dirty="0">
                <a:solidFill>
                  <a:srgbClr val="1D2125"/>
                </a:solidFill>
                <a:hlinkClick r:id="rId9"/>
              </a:rPr>
              <a:t>https://www.wpbeginner.com/wp-tutorials/how-to-create-custom-permalinks-in-wordpress/</a:t>
            </a:r>
            <a:endParaRPr lang="en-GB" dirty="0">
              <a:solidFill>
                <a:srgbClr val="1D2125"/>
              </a:solidFill>
            </a:endParaRPr>
          </a:p>
          <a:p>
            <a:pPr algn="l">
              <a:buFont typeface="Arial" panose="020B0604020202020204" pitchFamily="34" charset="0"/>
              <a:buChar char="•"/>
            </a:pPr>
            <a:r>
              <a:rPr lang="en-GB" dirty="0">
                <a:solidFill>
                  <a:srgbClr val="1D2125"/>
                </a:solidFill>
              </a:rPr>
              <a:t> </a:t>
            </a:r>
            <a:r>
              <a:rPr lang="en-GB" dirty="0">
                <a:latin typeface="+mn-lt"/>
                <a:hlinkClick r:id="rId10"/>
              </a:rPr>
              <a:t>www.qrcode-monkey.com</a:t>
            </a:r>
            <a:endParaRPr lang="en-GB" dirty="0">
              <a:latin typeface="+mn-lt"/>
            </a:endParaRPr>
          </a:p>
          <a:p>
            <a:pPr algn="l">
              <a:buFont typeface="Arial" panose="020B0604020202020204" pitchFamily="34" charset="0"/>
              <a:buChar char="•"/>
            </a:pPr>
            <a:r>
              <a:rPr lang="en-GB" sz="1800" dirty="0"/>
              <a:t> Data in Government Blog </a:t>
            </a:r>
            <a:r>
              <a:rPr lang="en-GB" sz="1800" u="sng" dirty="0">
                <a:solidFill>
                  <a:schemeClr val="hlink"/>
                </a:solidFill>
                <a:hlinkClick r:id="rId11"/>
              </a:rPr>
              <a:t>tinyurl.com/Synth-</a:t>
            </a:r>
            <a:r>
              <a:rPr lang="en-GB" sz="1800" u="sng" dirty="0" err="1">
                <a:solidFill>
                  <a:schemeClr val="hlink"/>
                </a:solidFill>
                <a:hlinkClick r:id="rId11"/>
              </a:rPr>
              <a:t>DataInGov</a:t>
            </a:r>
            <a:endParaRPr lang="en-GB" sz="1800" u="sng" dirty="0">
              <a:solidFill>
                <a:schemeClr val="hlink"/>
              </a:solidFill>
            </a:endParaRPr>
          </a:p>
          <a:p>
            <a:pPr algn="l">
              <a:buFont typeface="Arial" panose="020B0604020202020204" pitchFamily="34" charset="0"/>
              <a:buChar char="•"/>
            </a:pPr>
            <a:r>
              <a:rPr lang="en-GB" dirty="0"/>
              <a:t> </a:t>
            </a:r>
            <a:r>
              <a:rPr lang="en-GB" sz="1800" dirty="0"/>
              <a:t>The unreasonable effectiveness of synthetic data with </a:t>
            </a:r>
            <a:r>
              <a:rPr lang="en-GB" sz="1800" dirty="0" err="1"/>
              <a:t>Daeil</a:t>
            </a:r>
            <a:r>
              <a:rPr lang="en-GB" sz="1800" dirty="0"/>
              <a:t> Kim </a:t>
            </a:r>
            <a:r>
              <a:rPr lang="en-GB" sz="1800" u="sng" dirty="0">
                <a:solidFill>
                  <a:schemeClr val="hlink"/>
                </a:solidFill>
                <a:hlinkClick r:id="rId12"/>
              </a:rPr>
              <a:t>tinyurl.com/Synth-Podcast</a:t>
            </a:r>
            <a:endParaRPr lang="en-GB" u="sng" dirty="0">
              <a:solidFill>
                <a:schemeClr val="hlink"/>
              </a:solidFill>
            </a:endParaRPr>
          </a:p>
          <a:p>
            <a:pPr algn="l">
              <a:buFont typeface="Arial" panose="020B0604020202020204" pitchFamily="34" charset="0"/>
              <a:buChar char="•"/>
            </a:pPr>
            <a:r>
              <a:rPr lang="en-GB" sz="1800" dirty="0"/>
              <a:t> Medium article this webinar is based on</a:t>
            </a:r>
            <a:r>
              <a:rPr lang="en-GB" dirty="0"/>
              <a:t> </a:t>
            </a:r>
            <a:r>
              <a:rPr lang="en-GB" sz="1800" u="sng" dirty="0">
                <a:solidFill>
                  <a:schemeClr val="hlink"/>
                </a:solidFill>
                <a:hlinkClick r:id="rId13"/>
              </a:rPr>
              <a:t>tinyurl.com/Synth-Blogpost</a:t>
            </a:r>
            <a:endParaRPr lang="en-GB" u="sng" dirty="0">
              <a:solidFill>
                <a:schemeClr val="hlink"/>
              </a:solidFill>
            </a:endParaRPr>
          </a:p>
          <a:p>
            <a:pPr algn="l">
              <a:buFont typeface="Arial" panose="020B0604020202020204" pitchFamily="34" charset="0"/>
              <a:buChar char="•"/>
            </a:pPr>
            <a:r>
              <a:rPr lang="en-GB" sz="1800" dirty="0"/>
              <a:t> The Anonymisation Decision-Making Framework </a:t>
            </a:r>
            <a:r>
              <a:rPr lang="en-GB" sz="1800" u="sng" dirty="0">
                <a:solidFill>
                  <a:schemeClr val="hlink"/>
                </a:solidFill>
                <a:hlinkClick r:id="rId14"/>
              </a:rPr>
              <a:t>https://msrbcel.files.wordpress.com/2020/11/adf-final-version-3.1-for-uploading.pdf</a:t>
            </a:r>
            <a:endParaRPr lang="en-GB" u="sng" dirty="0">
              <a:solidFill>
                <a:schemeClr val="hlink"/>
              </a:solidFill>
            </a:endParaRPr>
          </a:p>
          <a:p>
            <a:pPr algn="l">
              <a:buFont typeface="Arial" panose="020B0604020202020204" pitchFamily="34" charset="0"/>
              <a:buChar char="•"/>
            </a:pPr>
            <a:r>
              <a:rPr lang="en-GB" sz="1800" dirty="0"/>
              <a:t> Synthetic data estimation for the UK longitudinal studies </a:t>
            </a:r>
            <a:r>
              <a:rPr lang="en-IE" sz="1800" u="sng" dirty="0">
                <a:solidFill>
                  <a:srgbClr val="1A73E8"/>
                </a:solidFill>
                <a:latin typeface="Roboto" panose="02000000000000000000" pitchFamily="2" charset="0"/>
                <a:hlinkClick r:id="rId15"/>
              </a:rPr>
              <a:t>https://calls.ac.uk/output-entry/synthetic-data-estimation-for-the-uk-longitudinal-studies-sylls-project-an-introduction-to-the-multiple-imputation-approach/</a:t>
            </a:r>
            <a:endParaRPr lang="en-IE" u="sng" dirty="0">
              <a:solidFill>
                <a:srgbClr val="1A73E8"/>
              </a:solidFill>
              <a:latin typeface="Roboto" panose="02000000000000000000" pitchFamily="2" charset="0"/>
            </a:endParaRPr>
          </a:p>
          <a:p>
            <a:pPr>
              <a:buFont typeface="Arial" panose="020B0604020202020204" pitchFamily="34" charset="0"/>
              <a:buChar char="•"/>
            </a:pPr>
            <a:r>
              <a:rPr lang="en-GB" sz="1800" dirty="0"/>
              <a:t> Synthetic Datasets for Statistical Disclosure Control: Theory and Implementation: 201 </a:t>
            </a:r>
            <a:r>
              <a:rPr lang="en-GB" sz="1800" u="sng" dirty="0">
                <a:solidFill>
                  <a:schemeClr val="hlink"/>
                </a:solidFill>
                <a:hlinkClick r:id="rId16"/>
              </a:rPr>
              <a:t>https://www.springer.com/gp/book/9781461403258</a:t>
            </a:r>
            <a:endParaRPr lang="en-GB" sz="1800" u="sng" dirty="0">
              <a:solidFill>
                <a:schemeClr val="hlink"/>
              </a:solidFill>
            </a:endParaRPr>
          </a:p>
          <a:p>
            <a:pPr>
              <a:buFont typeface="Arial" panose="020B0604020202020204" pitchFamily="34" charset="0"/>
              <a:buChar char="•"/>
            </a:pPr>
            <a:r>
              <a:rPr lang="en-IE" dirty="0"/>
              <a:t> </a:t>
            </a:r>
            <a:r>
              <a:rPr lang="en-IE" dirty="0">
                <a:hlinkClick r:id="rId17"/>
              </a:rPr>
              <a:t>https://www.nature.com/articles/s41551-021-00751-8</a:t>
            </a:r>
            <a:endParaRPr lang="en-IE" dirty="0"/>
          </a:p>
          <a:p>
            <a:pPr>
              <a:buFont typeface="Arial" panose="020B0604020202020204" pitchFamily="34" charset="0"/>
              <a:buChar char="•"/>
            </a:pPr>
            <a:r>
              <a:rPr lang="en-IE" dirty="0"/>
              <a:t> Make https://the-turing-way.netlify.app/reproducible-research/make</a:t>
            </a:r>
          </a:p>
          <a:p>
            <a:pPr algn="l">
              <a:buFont typeface="Arial" panose="020B0604020202020204" pitchFamily="34" charset="0"/>
              <a:buChar char="•"/>
            </a:pPr>
            <a:endParaRPr lang="en-IE" dirty="0"/>
          </a:p>
          <a:p>
            <a:pPr algn="l">
              <a:buFont typeface="Arial" panose="020B0604020202020204" pitchFamily="34" charset="0"/>
              <a:buChar char="•"/>
            </a:pPr>
            <a:endParaRPr lang="en-IE" sz="1800" dirty="0"/>
          </a:p>
          <a:p>
            <a:pPr algn="l">
              <a:buFont typeface="Arial" panose="020B0604020202020204" pitchFamily="34" charset="0"/>
              <a:buChar char="•"/>
            </a:pPr>
            <a:endParaRPr lang="en-GB" dirty="0">
              <a:solidFill>
                <a:srgbClr val="1D2125"/>
              </a:solidFill>
            </a:endParaRPr>
          </a:p>
          <a:p>
            <a:pPr algn="l">
              <a:buFont typeface="Arial" panose="020B0604020202020204" pitchFamily="34" charset="0"/>
              <a:buChar char="•"/>
            </a:pPr>
            <a:endParaRPr lang="en-GB" dirty="0">
              <a:solidFill>
                <a:srgbClr val="1D2125"/>
              </a:solidFill>
              <a:latin typeface="+mn-lt"/>
            </a:endParaRPr>
          </a:p>
          <a:p>
            <a:pPr algn="l">
              <a:buFont typeface="Arial" panose="020B0604020202020204" pitchFamily="34" charset="0"/>
              <a:buChar char="•"/>
            </a:pPr>
            <a:endParaRPr lang="en-GB" dirty="0">
              <a:solidFill>
                <a:srgbClr val="1D2125"/>
              </a:solidFill>
              <a:latin typeface="+mn-lt"/>
            </a:endParaRPr>
          </a:p>
        </p:txBody>
      </p:sp>
    </p:spTree>
    <p:extLst>
      <p:ext uri="{BB962C8B-B14F-4D97-AF65-F5344CB8AC3E}">
        <p14:creationId xmlns:p14="http://schemas.microsoft.com/office/powerpoint/2010/main" val="193868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Tools can help prevent this sort of thing. </a:t>
            </a:r>
          </a:p>
        </p:txBody>
      </p:sp>
      <p:pic>
        <p:nvPicPr>
          <p:cNvPr id="6" name="Picture 5" descr="A PhD comic showing a student create several versions of a document, each named in an increasingly laboured and unintelligible way that attempts to  keep track of comments, dates, purpose and more.">
            <a:extLst>
              <a:ext uri="{FF2B5EF4-FFF2-40B4-BE49-F238E27FC236}">
                <a16:creationId xmlns:a16="http://schemas.microsoft.com/office/drawing/2014/main" id="{4C30E006-9D99-475E-B1C6-81A9673B0B92}"/>
              </a:ext>
            </a:extLst>
          </p:cNvPr>
          <p:cNvPicPr>
            <a:picLocks noChangeAspect="1"/>
          </p:cNvPicPr>
          <p:nvPr/>
        </p:nvPicPr>
        <p:blipFill>
          <a:blip r:embed="rId2"/>
          <a:stretch>
            <a:fillRect/>
          </a:stretch>
        </p:blipFill>
        <p:spPr>
          <a:xfrm>
            <a:off x="838200" y="1147813"/>
            <a:ext cx="4154383" cy="5539176"/>
          </a:xfrm>
          <a:prstGeom prst="rect">
            <a:avLst/>
          </a:prstGeom>
        </p:spPr>
      </p:pic>
      <p:pic>
        <p:nvPicPr>
          <p:cNvPr id="3" name="Picture 2" descr="An xkcd comic showing one figure astonished at the numerous confusing and meaninglessly named files in another figure's documents folder. ">
            <a:extLst>
              <a:ext uri="{FF2B5EF4-FFF2-40B4-BE49-F238E27FC236}">
                <a16:creationId xmlns:a16="http://schemas.microsoft.com/office/drawing/2014/main" id="{4C30E006-9D99-475E-B1C6-81A9673B0B92}"/>
              </a:ext>
            </a:extLst>
          </p:cNvPr>
          <p:cNvPicPr>
            <a:picLocks noChangeAspect="1"/>
          </p:cNvPicPr>
          <p:nvPr/>
        </p:nvPicPr>
        <p:blipFill>
          <a:blip r:embed="rId3"/>
          <a:srcRect/>
          <a:stretch/>
        </p:blipFill>
        <p:spPr>
          <a:xfrm>
            <a:off x="5812280" y="1086942"/>
            <a:ext cx="3333531" cy="5539176"/>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1453063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Q&amp;A</a:t>
            </a:r>
          </a:p>
        </p:txBody>
      </p:sp>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Tree>
    <p:extLst>
      <p:ext uri="{BB962C8B-B14F-4D97-AF65-F5344CB8AC3E}">
        <p14:creationId xmlns:p14="http://schemas.microsoft.com/office/powerpoint/2010/main" val="724002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Breakout #3</a:t>
            </a:r>
          </a:p>
        </p:txBody>
      </p:sp>
      <p:sp>
        <p:nvSpPr>
          <p:cNvPr id="4" name="Slide Number Placeholder 3"/>
          <p:cNvSpPr>
            <a:spLocks noGrp="1"/>
          </p:cNvSpPr>
          <p:nvPr>
            <p:ph type="sldNum" sz="quarter" idx="12"/>
          </p:nvPr>
        </p:nvSpPr>
        <p:spPr/>
        <p:txBody>
          <a:bodyPr/>
          <a:lstStyle/>
          <a:p>
            <a:fld id="{016687C5-7511-7743-B429-3BDBE272F28B}" type="slidenum">
              <a:rPr lang="en-US" smtClean="0"/>
              <a:t>41</a:t>
            </a:fld>
            <a:endParaRPr lang="en-US"/>
          </a:p>
        </p:txBody>
      </p:sp>
    </p:spTree>
    <p:extLst>
      <p:ext uri="{BB962C8B-B14F-4D97-AF65-F5344CB8AC3E}">
        <p14:creationId xmlns:p14="http://schemas.microsoft.com/office/powerpoint/2010/main" val="3883971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Tools to help</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fontScale="85000" lnSpcReduction="20000"/>
          </a:bodyPr>
          <a:lstStyle/>
          <a:p>
            <a:r>
              <a:rPr lang="en-GB" dirty="0">
                <a:solidFill>
                  <a:srgbClr val="1D2125"/>
                </a:solidFill>
                <a:latin typeface="-apple-system"/>
              </a:rPr>
              <a:t>Online meetings</a:t>
            </a:r>
          </a:p>
          <a:p>
            <a:pPr lvl="1"/>
            <a:r>
              <a:rPr lang="en-GB" dirty="0">
                <a:solidFill>
                  <a:srgbClr val="1D2125"/>
                </a:solidFill>
                <a:latin typeface="-apple-system"/>
              </a:rPr>
              <a:t>Recording/auto transcription</a:t>
            </a:r>
          </a:p>
          <a:p>
            <a:pPr lvl="1"/>
            <a:r>
              <a:rPr lang="en-GB" dirty="0">
                <a:solidFill>
                  <a:srgbClr val="1D2125"/>
                </a:solidFill>
                <a:latin typeface="-apple-system"/>
              </a:rPr>
              <a:t>Export attendees</a:t>
            </a:r>
          </a:p>
          <a:p>
            <a:pPr lvl="1"/>
            <a:r>
              <a:rPr lang="en-GB" dirty="0">
                <a:solidFill>
                  <a:srgbClr val="1D2125"/>
                </a:solidFill>
                <a:latin typeface="-apple-system"/>
              </a:rPr>
              <a:t>Save and export chat</a:t>
            </a:r>
          </a:p>
          <a:p>
            <a:pPr lvl="1"/>
            <a:r>
              <a:rPr lang="en-GB" dirty="0">
                <a:solidFill>
                  <a:srgbClr val="1D2125"/>
                </a:solidFill>
                <a:latin typeface="-apple-system"/>
              </a:rPr>
              <a:t>AI summarising/notetaking</a:t>
            </a:r>
          </a:p>
          <a:p>
            <a:r>
              <a:rPr lang="en-GB" dirty="0">
                <a:solidFill>
                  <a:srgbClr val="1D2125"/>
                </a:solidFill>
                <a:latin typeface="-apple-system"/>
              </a:rPr>
              <a:t>M365 suite – all in one solution?</a:t>
            </a:r>
          </a:p>
          <a:p>
            <a:pPr lvl="1"/>
            <a:r>
              <a:rPr lang="en-GB" dirty="0">
                <a:solidFill>
                  <a:srgbClr val="1D2125"/>
                </a:solidFill>
                <a:latin typeface="-apple-system"/>
              </a:rPr>
              <a:t>Schedule meetings within a channel to save the chat</a:t>
            </a:r>
          </a:p>
          <a:p>
            <a:pPr lvl="1"/>
            <a:r>
              <a:rPr lang="en-GB" dirty="0">
                <a:solidFill>
                  <a:srgbClr val="1D2125"/>
                </a:solidFill>
                <a:latin typeface="-apple-system"/>
              </a:rPr>
              <a:t>Send emails to channels</a:t>
            </a:r>
          </a:p>
          <a:p>
            <a:pPr lvl="1"/>
            <a:r>
              <a:rPr lang="en-GB" dirty="0">
                <a:solidFill>
                  <a:srgbClr val="1D2125"/>
                </a:solidFill>
                <a:latin typeface="-apple-system"/>
              </a:rPr>
              <a:t>Save posts as to-do items</a:t>
            </a:r>
          </a:p>
          <a:p>
            <a:r>
              <a:rPr lang="en-GB" dirty="0">
                <a:solidFill>
                  <a:srgbClr val="1D2125"/>
                </a:solidFill>
                <a:latin typeface="-apple-system"/>
              </a:rPr>
              <a:t>Trigger-action services (IFTTT, Zapier, Pipedream, etc.) </a:t>
            </a:r>
          </a:p>
          <a:p>
            <a:pPr lvl="1"/>
            <a:r>
              <a:rPr lang="en-GB" dirty="0">
                <a:solidFill>
                  <a:srgbClr val="1D2125"/>
                </a:solidFill>
                <a:latin typeface="-apple-system"/>
              </a:rPr>
              <a:t>Automate actions (export zoom attendees to a spreadsheet in </a:t>
            </a:r>
            <a:r>
              <a:rPr lang="en-GB" dirty="0" err="1">
                <a:solidFill>
                  <a:srgbClr val="1D2125"/>
                </a:solidFill>
                <a:latin typeface="-apple-system"/>
              </a:rPr>
              <a:t>gdrive</a:t>
            </a:r>
            <a:r>
              <a:rPr lang="en-GB" dirty="0">
                <a:solidFill>
                  <a:srgbClr val="1D2125"/>
                </a:solidFill>
                <a:latin typeface="-apple-system"/>
              </a:rPr>
              <a:t>, etc)</a:t>
            </a:r>
          </a:p>
          <a:p>
            <a:pPr lvl="1"/>
            <a:r>
              <a:rPr lang="en-GB" dirty="0">
                <a:solidFill>
                  <a:srgbClr val="1D2125"/>
                </a:solidFill>
                <a:latin typeface="-apple-system"/>
              </a:rPr>
              <a:t>Useful if you need to work across lots of platforms</a:t>
            </a:r>
          </a:p>
          <a:p>
            <a:pPr lvl="1"/>
            <a:r>
              <a:rPr lang="en-GB" dirty="0">
                <a:solidFill>
                  <a:srgbClr val="1D2125"/>
                </a:solidFill>
                <a:latin typeface="-apple-system"/>
              </a:rPr>
              <a:t>Requires access to accounts to run</a:t>
            </a:r>
          </a:p>
          <a:p>
            <a:r>
              <a:rPr lang="en-GB" dirty="0">
                <a:solidFill>
                  <a:srgbClr val="1D2125"/>
                </a:solidFill>
                <a:latin typeface="-apple-system"/>
              </a:rPr>
              <a:t>Version control – more on this next</a:t>
            </a:r>
          </a:p>
          <a:p>
            <a:pPr lvl="1"/>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5</a:t>
            </a:fld>
            <a:endParaRPr lang="en-US"/>
          </a:p>
        </p:txBody>
      </p:sp>
    </p:spTree>
    <p:extLst>
      <p:ext uri="{BB962C8B-B14F-4D97-AF65-F5344CB8AC3E}">
        <p14:creationId xmlns:p14="http://schemas.microsoft.com/office/powerpoint/2010/main" val="163689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 software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dirty="0">
                <a:solidFill>
                  <a:srgbClr val="1D2125"/>
                </a:solidFill>
                <a:latin typeface="-apple-system"/>
              </a:rPr>
              <a:t>Solves a lot of problems</a:t>
            </a:r>
          </a:p>
          <a:p>
            <a:pPr lvl="1"/>
            <a:r>
              <a:rPr lang="en-GB" dirty="0">
                <a:solidFill>
                  <a:srgbClr val="1D2125"/>
                </a:solidFill>
                <a:latin typeface="-apple-system"/>
              </a:rPr>
              <a:t>Draft 1, draft 2, final draft 1, final draft 2, etc.</a:t>
            </a:r>
          </a:p>
          <a:p>
            <a:pPr lvl="1"/>
            <a:r>
              <a:rPr lang="en-GB" dirty="0">
                <a:solidFill>
                  <a:srgbClr val="1D2125"/>
                </a:solidFill>
                <a:latin typeface="-apple-system"/>
              </a:rPr>
              <a:t>Integrating feedback from multiple users</a:t>
            </a:r>
          </a:p>
          <a:p>
            <a:pPr lvl="1"/>
            <a:r>
              <a:rPr lang="en-GB" dirty="0">
                <a:solidFill>
                  <a:srgbClr val="1D2125"/>
                </a:solidFill>
                <a:latin typeface="-apple-system"/>
              </a:rPr>
              <a:t>Central storage</a:t>
            </a:r>
          </a:p>
          <a:p>
            <a:pPr lvl="1"/>
            <a:r>
              <a:rPr lang="en-GB" dirty="0">
                <a:solidFill>
                  <a:srgbClr val="1D2125"/>
                </a:solidFill>
                <a:latin typeface="-apple-system"/>
              </a:rPr>
              <a:t>Change log</a:t>
            </a:r>
          </a:p>
          <a:p>
            <a:pPr lvl="1"/>
            <a:endParaRPr lang="en-GB" dirty="0">
              <a:solidFill>
                <a:srgbClr val="1D2125"/>
              </a:solidFill>
              <a:latin typeface="-apple-system"/>
            </a:endParaRPr>
          </a:p>
          <a:p>
            <a:r>
              <a:rPr lang="en-GB" dirty="0">
                <a:solidFill>
                  <a:srgbClr val="1D2125"/>
                </a:solidFill>
                <a:latin typeface="-apple-system"/>
              </a:rPr>
              <a:t>Lots of options</a:t>
            </a:r>
          </a:p>
          <a:p>
            <a:pPr lvl="1"/>
            <a:r>
              <a:rPr lang="en-GB" dirty="0">
                <a:solidFill>
                  <a:srgbClr val="1D2125"/>
                </a:solidFill>
                <a:latin typeface="-apple-system"/>
              </a:rPr>
              <a:t>In M365 (although relatively invisible so some users revert to old patterns)</a:t>
            </a:r>
          </a:p>
          <a:p>
            <a:pPr lvl="1"/>
            <a:r>
              <a:rPr lang="en-GB" dirty="0">
                <a:solidFill>
                  <a:srgbClr val="1D2125"/>
                </a:solidFill>
                <a:latin typeface="-apple-system"/>
              </a:rPr>
              <a:t>Git and git-based cloud services</a:t>
            </a:r>
          </a:p>
          <a:p>
            <a:pPr lvl="1"/>
            <a:r>
              <a:rPr lang="en-GB" dirty="0">
                <a:solidFill>
                  <a:srgbClr val="1D2125"/>
                </a:solidFill>
                <a:latin typeface="-apple-system"/>
              </a:rPr>
              <a:t>SVN, etc.</a:t>
            </a:r>
          </a:p>
          <a:p>
            <a:pPr lvl="1"/>
            <a:r>
              <a:rPr lang="en-GB" dirty="0">
                <a:solidFill>
                  <a:srgbClr val="1D2125"/>
                </a:solidFill>
                <a:latin typeface="-apple-system"/>
              </a:rPr>
              <a:t>Very powerful, not so </a:t>
            </a:r>
            <a:r>
              <a:rPr lang="en-GB">
                <a:solidFill>
                  <a:srgbClr val="1D2125"/>
                </a:solidFill>
                <a:latin typeface="-apple-system"/>
              </a:rPr>
              <a:t>beginner friendly</a:t>
            </a:r>
            <a:endParaRPr lang="en-GB" dirty="0">
              <a:solidFill>
                <a:srgbClr val="1D2125"/>
              </a:solidFill>
              <a:latin typeface="-apple-system"/>
            </a:endParaRPr>
          </a:p>
          <a:p>
            <a:pPr lvl="1"/>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59933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 as a police evidence room</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lnSpcReduction="10000"/>
          </a:bodyPr>
          <a:lstStyle/>
          <a:p>
            <a:pPr algn="l"/>
            <a:r>
              <a:rPr lang="en-GB" dirty="0">
                <a:solidFill>
                  <a:srgbClr val="1D2125"/>
                </a:solidFill>
                <a:latin typeface="-apple-system"/>
              </a:rPr>
              <a:t>The master version lives centrally</a:t>
            </a:r>
          </a:p>
          <a:p>
            <a:pPr algn="l"/>
            <a:r>
              <a:rPr lang="en-GB" dirty="0">
                <a:solidFill>
                  <a:srgbClr val="1D2125"/>
                </a:solidFill>
                <a:latin typeface="-apple-system"/>
              </a:rPr>
              <a:t>People “check out” copies to </a:t>
            </a:r>
            <a:r>
              <a:rPr lang="en-GB">
                <a:solidFill>
                  <a:srgbClr val="1D2125"/>
                </a:solidFill>
                <a:latin typeface="-apple-system"/>
              </a:rPr>
              <a:t>work on</a:t>
            </a:r>
          </a:p>
          <a:p>
            <a:pPr algn="l"/>
            <a:r>
              <a:rPr lang="en-GB">
                <a:solidFill>
                  <a:srgbClr val="1D2125"/>
                </a:solidFill>
                <a:latin typeface="-apple-system"/>
              </a:rPr>
              <a:t>The </a:t>
            </a:r>
            <a:r>
              <a:rPr lang="en-GB" dirty="0">
                <a:solidFill>
                  <a:srgbClr val="1D2125"/>
                </a:solidFill>
                <a:latin typeface="-apple-system"/>
              </a:rPr>
              <a:t>copies are checked back into the master version WITH</a:t>
            </a:r>
          </a:p>
          <a:p>
            <a:pPr lvl="1"/>
            <a:r>
              <a:rPr lang="en-GB" dirty="0">
                <a:solidFill>
                  <a:srgbClr val="1D2125"/>
                </a:solidFill>
                <a:latin typeface="-apple-system"/>
              </a:rPr>
              <a:t>Changes, additions, etc.</a:t>
            </a:r>
          </a:p>
          <a:p>
            <a:pPr lvl="1"/>
            <a:r>
              <a:rPr lang="en-GB" dirty="0">
                <a:solidFill>
                  <a:srgbClr val="1D2125"/>
                </a:solidFill>
                <a:latin typeface="-apple-system"/>
              </a:rPr>
              <a:t>A message about what was changes/added/etc., and</a:t>
            </a:r>
          </a:p>
          <a:p>
            <a:pPr lvl="1"/>
            <a:r>
              <a:rPr lang="en-GB" dirty="0">
                <a:solidFill>
                  <a:srgbClr val="1D2125"/>
                </a:solidFill>
                <a:latin typeface="-apple-system"/>
              </a:rPr>
              <a:t>System stamps saying who checked it in and when</a:t>
            </a:r>
          </a:p>
          <a:p>
            <a:pPr algn="l"/>
            <a:r>
              <a:rPr lang="en-GB" dirty="0">
                <a:solidFill>
                  <a:srgbClr val="1D2125"/>
                </a:solidFill>
                <a:latin typeface="-apple-system"/>
              </a:rPr>
              <a:t>Conflicts (incompatible changes on 2+ check ins) must be resolved</a:t>
            </a:r>
          </a:p>
          <a:p>
            <a:pPr lvl="1"/>
            <a:r>
              <a:rPr lang="en-GB" dirty="0">
                <a:solidFill>
                  <a:srgbClr val="1D2125"/>
                </a:solidFill>
                <a:latin typeface="-apple-system"/>
              </a:rPr>
              <a:t>reject all check-in changes from one or the other</a:t>
            </a:r>
          </a:p>
          <a:p>
            <a:pPr lvl="1"/>
            <a:r>
              <a:rPr lang="en-GB" dirty="0">
                <a:solidFill>
                  <a:srgbClr val="1D2125"/>
                </a:solidFill>
                <a:latin typeface="-apple-system"/>
              </a:rPr>
              <a:t>compare incompatible changes side by side and reject one at a time</a:t>
            </a:r>
          </a:p>
          <a:p>
            <a:pPr lvl="1"/>
            <a:r>
              <a:rPr lang="en-GB" dirty="0">
                <a:solidFill>
                  <a:srgbClr val="1D2125"/>
                </a:solidFill>
                <a:latin typeface="-apple-system"/>
              </a:rPr>
              <a:t>etc.</a:t>
            </a:r>
          </a:p>
          <a:p>
            <a:pPr algn="l"/>
            <a:r>
              <a:rPr lang="en-GB" dirty="0">
                <a:solidFill>
                  <a:srgbClr val="1D2125"/>
                </a:solidFill>
                <a:latin typeface="-apple-system"/>
              </a:rPr>
              <a:t>Good practice = always “check out” newest copy before working</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177713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topics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Track tasks</a:t>
            </a:r>
          </a:p>
          <a:p>
            <a:pPr lvl="1"/>
            <a:r>
              <a:rPr lang="en-GB" dirty="0">
                <a:solidFill>
                  <a:srgbClr val="1D2125"/>
                </a:solidFill>
                <a:latin typeface="-apple-system"/>
              </a:rPr>
              <a:t>To-do lists/apps</a:t>
            </a:r>
          </a:p>
          <a:p>
            <a:pPr lvl="1"/>
            <a:r>
              <a:rPr lang="en-GB" dirty="0">
                <a:solidFill>
                  <a:srgbClr val="1D2125"/>
                </a:solidFill>
                <a:latin typeface="-apple-system"/>
              </a:rPr>
              <a:t>Kanban boards/apps</a:t>
            </a:r>
          </a:p>
          <a:p>
            <a:pPr algn="l"/>
            <a:r>
              <a:rPr lang="en-GB" dirty="0">
                <a:solidFill>
                  <a:srgbClr val="1D2125"/>
                </a:solidFill>
                <a:latin typeface="-apple-system"/>
              </a:rPr>
              <a:t>Automation</a:t>
            </a:r>
          </a:p>
          <a:p>
            <a:pPr lvl="1"/>
            <a:r>
              <a:rPr lang="en-GB" dirty="0">
                <a:solidFill>
                  <a:srgbClr val="1D2125"/>
                </a:solidFill>
                <a:latin typeface="-apple-system"/>
              </a:rPr>
              <a:t>Link apps/online services together to chain actions</a:t>
            </a:r>
          </a:p>
          <a:p>
            <a:pPr lvl="1"/>
            <a:r>
              <a:rPr lang="en-GB" dirty="0">
                <a:solidFill>
                  <a:srgbClr val="1D2125"/>
                </a:solidFill>
                <a:latin typeface="-apple-system"/>
              </a:rPr>
              <a:t>Choose good triggers and actions based on agreed processes (e.g. when Kanban board ticket is marked as finished, add line to spreadsheet)</a:t>
            </a:r>
          </a:p>
          <a:p>
            <a:pPr algn="l"/>
            <a:endParaRPr lang="en-GB" dirty="0">
              <a:solidFill>
                <a:srgbClr val="1D2125"/>
              </a:solidFill>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Tree>
    <p:extLst>
      <p:ext uri="{BB962C8B-B14F-4D97-AF65-F5344CB8AC3E}">
        <p14:creationId xmlns:p14="http://schemas.microsoft.com/office/powerpoint/2010/main" val="229464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tools do you like to use for teamwork?</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9</a:t>
            </a:fld>
            <a:endParaRPr lang="en-US"/>
          </a:p>
        </p:txBody>
      </p:sp>
      <p:pic>
        <p:nvPicPr>
          <p:cNvPr id="5" name="Picture 4" descr="Participants report using Sharepoint, Notion, Jira, Confluence, Teams, Miro and slack for teamwork. &#10;">
            <a:extLst>
              <a:ext uri="{FF2B5EF4-FFF2-40B4-BE49-F238E27FC236}">
                <a16:creationId xmlns:a16="http://schemas.microsoft.com/office/drawing/2014/main" id="{71313AD0-84BD-18D8-EBBF-DA65BEB02882}"/>
              </a:ext>
            </a:extLst>
          </p:cNvPr>
          <p:cNvPicPr>
            <a:picLocks noChangeAspect="1"/>
          </p:cNvPicPr>
          <p:nvPr/>
        </p:nvPicPr>
        <p:blipFill rotWithShape="1">
          <a:blip r:embed="rId2"/>
          <a:srcRect l="2642" t="19697" r="2500" b="18485"/>
          <a:stretch/>
        </p:blipFill>
        <p:spPr>
          <a:xfrm>
            <a:off x="322118" y="1350818"/>
            <a:ext cx="11565082" cy="4239491"/>
          </a:xfrm>
          <a:prstGeom prst="rect">
            <a:avLst/>
          </a:prstGeom>
        </p:spPr>
      </p:pic>
    </p:spTree>
    <p:extLst>
      <p:ext uri="{BB962C8B-B14F-4D97-AF65-F5344CB8AC3E}">
        <p14:creationId xmlns:p14="http://schemas.microsoft.com/office/powerpoint/2010/main" val="4258434323"/>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umenting_Workflow" id="{A0D1EF0C-6B8D-47D4-AECD-C6DC798EFDC0}" vid="{FF9B4D6C-A5E5-420C-8536-DCBFBF17F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UserInfo>
        <DisplayName>Sorcha O'Callaghan</DisplayName>
        <AccountId>348</AccountId>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2D72CF-A85F-4250-A307-29E7A63D732F}">
  <ds:schemaRefs>
    <ds:schemaRef ds:uri="http://schemas.microsoft.com/sharepoint/v3/contenttype/forms"/>
  </ds:schemaRefs>
</ds:datastoreItem>
</file>

<file path=customXml/itemProps2.xml><?xml version="1.0" encoding="utf-8"?>
<ds:datastoreItem xmlns:ds="http://schemas.openxmlformats.org/officeDocument/2006/customXml" ds:itemID="{3FD232C8-5D3E-439D-9B2F-641B1AD4839D}">
  <ds:schemaRefs>
    <ds:schemaRef ds:uri="http://www.w3.org/XML/1998/namespace"/>
    <ds:schemaRef ds:uri="http://schemas.microsoft.com/office/infopath/2007/PartnerControls"/>
    <ds:schemaRef ds:uri="http://purl.org/dc/terms/"/>
    <ds:schemaRef ds:uri="http://schemas.microsoft.com/office/2006/documentManagement/types"/>
    <ds:schemaRef ds:uri="1d2e6339-9963-4444-b0f2-be5dad007de0"/>
    <ds:schemaRef ds:uri="http://purl.org/dc/elements/1.1/"/>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customXml/itemProps3.xml><?xml version="1.0" encoding="utf-8"?>
<ds:datastoreItem xmlns:ds="http://schemas.openxmlformats.org/officeDocument/2006/customXml" ds:itemID="{11DDEB96-CD40-49CC-985D-953797623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Documenting_Workflow</Template>
  <TotalTime>2108</TotalTime>
  <Words>2103</Words>
  <Application>Microsoft Office PowerPoint</Application>
  <PresentationFormat>Widescreen</PresentationFormat>
  <Paragraphs>298</Paragraphs>
  <Slides>41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-apple-system</vt:lpstr>
      <vt:lpstr>Arial</vt:lpstr>
      <vt:lpstr>Arial</vt:lpstr>
      <vt:lpstr>Calibri</vt:lpstr>
      <vt:lpstr>Helvetica</vt:lpstr>
      <vt:lpstr>Roboto</vt:lpstr>
      <vt:lpstr>Office Theme</vt:lpstr>
      <vt:lpstr>Tools, data, code, and sharing</vt:lpstr>
      <vt:lpstr>Table of Contents</vt:lpstr>
      <vt:lpstr>Modern tools</vt:lpstr>
      <vt:lpstr>Tools can help prevent this sort of thing. </vt:lpstr>
      <vt:lpstr>Tools to help</vt:lpstr>
      <vt:lpstr>Version control software</vt:lpstr>
      <vt:lpstr>Version control as a police evidence room</vt:lpstr>
      <vt:lpstr>Other topics</vt:lpstr>
      <vt:lpstr>What tools do you like to use for teamwork?</vt:lpstr>
      <vt:lpstr>Modern pace of technological change</vt:lpstr>
      <vt:lpstr>Modern tools, modern problems</vt:lpstr>
      <vt:lpstr>Ignorance can be fixed, but not everything can</vt:lpstr>
      <vt:lpstr>Share some of your wins and/or fails</vt:lpstr>
      <vt:lpstr>Consider when choosing collaborative tools</vt:lpstr>
      <vt:lpstr>Tools for teamwork</vt:lpstr>
      <vt:lpstr>Command line and code</vt:lpstr>
      <vt:lpstr>Shell commands and code can seem scary</vt:lpstr>
      <vt:lpstr>But actually…</vt:lpstr>
      <vt:lpstr>Have you used git?</vt:lpstr>
      <vt:lpstr>Key shell commands for git</vt:lpstr>
      <vt:lpstr>What are your key git commands?</vt:lpstr>
      <vt:lpstr>Collaboration, code, version control</vt:lpstr>
      <vt:lpstr>Code for what, exactly?</vt:lpstr>
      <vt:lpstr>But why code?</vt:lpstr>
      <vt:lpstr>What barriers stop you and your colleagues from using code?</vt:lpstr>
      <vt:lpstr>Where/how should I code?</vt:lpstr>
      <vt:lpstr>Coding for teamwork</vt:lpstr>
      <vt:lpstr>Documenting data</vt:lpstr>
      <vt:lpstr>Data sharing – FAIR</vt:lpstr>
      <vt:lpstr>Data sharing – Supported locations</vt:lpstr>
      <vt:lpstr>Data sharing – Own locations</vt:lpstr>
      <vt:lpstr>What are pros/cons of  “data available on request”?</vt:lpstr>
      <vt:lpstr>If you can’t share your date, describe it!  What is important in a good data description?</vt:lpstr>
      <vt:lpstr>Deployment and sharing</vt:lpstr>
      <vt:lpstr>Capture your computational environment</vt:lpstr>
      <vt:lpstr>Makefiles</vt:lpstr>
      <vt:lpstr>Interactive notebooks</vt:lpstr>
      <vt:lpstr>Sample jupyter notebook</vt:lpstr>
      <vt:lpstr>References</vt:lpstr>
      <vt:lpstr>Q&amp;A</vt:lpstr>
      <vt:lpstr>Breakout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workshop: Why and how to document your workflow</dc:title>
  <dc:creator>Julia Kasmire</dc:creator>
  <cp:lastModifiedBy>Jools Kasmire</cp:lastModifiedBy>
  <cp:revision>12</cp:revision>
  <dcterms:created xsi:type="dcterms:W3CDTF">2021-08-05T10:54:41Z</dcterms:created>
  <dcterms:modified xsi:type="dcterms:W3CDTF">2024-03-22T13:50:49Z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